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1.jpeg" ContentType="image/jpeg"/>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notesSlides/notesSlide4.xml" ContentType="application/vnd.openxmlformats-officedocument.presentationml.notesSlide+xml"/>
  <Override PartName="/ppt/media/image10.jpeg" ContentType="image/jpeg"/>
  <Override PartName="/ppt/notesSlides/notesSlide5.xml" ContentType="application/vnd.openxmlformats-officedocument.presentationml.notesSlide+xml"/>
  <Override PartName="/ppt/media/image11.jpeg" ContentType="image/jpeg"/>
  <Override PartName="/ppt/media/image12.jpeg" ContentType="image/jpeg"/>
  <Override PartName="/ppt/media/image13.jpeg" ContentType="image/jpeg"/>
  <Override PartName="/ppt/notesSlides/notesSlide6.xml" ContentType="application/vnd.openxmlformats-officedocument.presentationml.notesSlide+xml"/>
  <Override PartName="/ppt/media/image14.jpeg" ContentType="image/jpeg"/>
  <Override PartName="/ppt/media/image15.jpeg" ContentType="image/jpeg"/>
  <Override PartName="/ppt/media/image16.jpeg" ContentType="image/jpeg"/>
  <Override PartName="/ppt/media/image17.jpeg" ContentType="image/jpeg"/>
  <Override PartName="/ppt/media/image18.jpeg" ContentType="image/jpeg"/>
  <Override PartName="/ppt/media/image19.jpeg" ContentType="image/jpeg"/>
  <Override PartName="/ppt/media/image20.jpeg" ContentType="image/jpeg"/>
  <Override PartName="/ppt/media/image21.jpeg" ContentType="image/jpeg"/>
  <Override PartName="/ppt/media/image22.jpeg" ContentType="image/jpeg"/>
  <Override PartName="/ppt/media/image23.jpeg" ContentType="image/jpeg"/>
  <Override PartName="/ppt/media/image24.jpeg" ContentType="image/jpeg"/>
  <Override PartName="/ppt/media/image25.jpeg" ContentType="image/jpeg"/>
  <Override PartName="/ppt/media/image26.jpeg" ContentType="image/jpeg"/>
  <Override PartName="/ppt/notesSlides/notesSlide7.xml" ContentType="application/vnd.openxmlformats-officedocument.presentationml.notesSlide+xml"/>
  <Override PartName="/ppt/media/image27.jpeg" ContentType="image/jpeg"/>
  <Override PartName="/ppt/media/image28.jpeg" ContentType="image/jpeg"/>
  <Override PartName="/ppt/media/image29.jpeg" ContentType="image/jpeg"/>
  <Override PartName="/ppt/notesSlides/notesSlide8.xml" ContentType="application/vnd.openxmlformats-officedocument.presentationml.notesSlide+xml"/>
  <Override PartName="/ppt/notesSlides/notesSlide9.xml" ContentType="application/vnd.openxmlformats-officedocument.presentationml.notesSlide+xml"/>
  <Override PartName="/ppt/media/image30.jpeg" ContentType="image/jpeg"/>
  <Override PartName="/ppt/media/image31.jpeg" ContentType="image/jpeg"/>
  <Override PartName="/ppt/media/image32.jpeg" ContentType="image/jpeg"/>
  <Override PartName="/ppt/media/image33.jpeg" ContentType="image/jpeg"/>
  <Override PartName="/ppt/media/image34.jpeg" ContentType="image/jpeg"/>
  <Override PartName="/ppt/media/image35.jpeg" ContentType="image/jpeg"/>
  <Override PartName="/ppt/notesSlides/notesSlide10.xml" ContentType="application/vnd.openxmlformats-officedocument.presentationml.notesSlide+xml"/>
  <Override PartName="/ppt/media/image36.jpeg" ContentType="image/jpeg"/>
  <Override PartName="/ppt/media/image37.jpeg" ContentType="image/jpeg"/>
  <Override PartName="/ppt/notesSlides/notesSlide11.xml" ContentType="application/vnd.openxmlformats-officedocument.presentationml.notesSlide+xml"/>
  <Override PartName="/ppt/media/image38.jpeg" ContentType="image/jpeg"/>
  <Override PartName="/ppt/media/image39.jpeg" ContentType="image/jpeg"/>
  <Override PartName="/ppt/notesSlides/notesSlide12.xml" ContentType="application/vnd.openxmlformats-officedocument.presentationml.notesSlide+xml"/>
  <Override PartName="/ppt/media/image40.jpeg" ContentType="image/jpeg"/>
  <Override PartName="/ppt/media/image4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1733930" rtl="0" fontAlgn="auto" latinLnBrk="0" hangingPunct="0">
      <a:lnSpc>
        <a:spcPct val="100000"/>
      </a:lnSpc>
      <a:spcBef>
        <a:spcPts val="0"/>
      </a:spcBef>
      <a:spcAft>
        <a:spcPts val="0"/>
      </a:spcAft>
      <a:buClrTx/>
      <a:buSzTx/>
      <a:buFontTx/>
      <a:buNone/>
      <a:tabLst/>
      <a:defRPr b="0" baseline="0" cap="none" i="0" spc="0" strike="noStrike" sz="1600" u="none" kumimoji="0" normalizeH="0">
        <a:ln>
          <a:noFill/>
        </a:ln>
        <a:solidFill>
          <a:srgbClr val="5E5E5E"/>
        </a:solidFill>
        <a:effectLst/>
        <a:uFillTx/>
        <a:latin typeface="+mn-lt"/>
        <a:ea typeface="+mn-ea"/>
        <a:cs typeface="+mn-cs"/>
        <a:sym typeface="Helvetica Neue"/>
      </a:defRPr>
    </a:lvl1pPr>
    <a:lvl2pPr marL="0" marR="0" indent="457200" algn="ctr" defTabSz="1733930" rtl="0" fontAlgn="auto" latinLnBrk="0" hangingPunct="0">
      <a:lnSpc>
        <a:spcPct val="100000"/>
      </a:lnSpc>
      <a:spcBef>
        <a:spcPts val="0"/>
      </a:spcBef>
      <a:spcAft>
        <a:spcPts val="0"/>
      </a:spcAft>
      <a:buClrTx/>
      <a:buSzTx/>
      <a:buFontTx/>
      <a:buNone/>
      <a:tabLst/>
      <a:defRPr b="0" baseline="0" cap="none" i="0" spc="0" strike="noStrike" sz="1600" u="none" kumimoji="0" normalizeH="0">
        <a:ln>
          <a:noFill/>
        </a:ln>
        <a:solidFill>
          <a:srgbClr val="5E5E5E"/>
        </a:solidFill>
        <a:effectLst/>
        <a:uFillTx/>
        <a:latin typeface="+mn-lt"/>
        <a:ea typeface="+mn-ea"/>
        <a:cs typeface="+mn-cs"/>
        <a:sym typeface="Helvetica Neue"/>
      </a:defRPr>
    </a:lvl2pPr>
    <a:lvl3pPr marL="0" marR="0" indent="914400" algn="ctr" defTabSz="1733930" rtl="0" fontAlgn="auto" latinLnBrk="0" hangingPunct="0">
      <a:lnSpc>
        <a:spcPct val="100000"/>
      </a:lnSpc>
      <a:spcBef>
        <a:spcPts val="0"/>
      </a:spcBef>
      <a:spcAft>
        <a:spcPts val="0"/>
      </a:spcAft>
      <a:buClrTx/>
      <a:buSzTx/>
      <a:buFontTx/>
      <a:buNone/>
      <a:tabLst/>
      <a:defRPr b="0" baseline="0" cap="none" i="0" spc="0" strike="noStrike" sz="1600" u="none" kumimoji="0" normalizeH="0">
        <a:ln>
          <a:noFill/>
        </a:ln>
        <a:solidFill>
          <a:srgbClr val="5E5E5E"/>
        </a:solidFill>
        <a:effectLst/>
        <a:uFillTx/>
        <a:latin typeface="+mn-lt"/>
        <a:ea typeface="+mn-ea"/>
        <a:cs typeface="+mn-cs"/>
        <a:sym typeface="Helvetica Neue"/>
      </a:defRPr>
    </a:lvl3pPr>
    <a:lvl4pPr marL="0" marR="0" indent="1371600" algn="ctr" defTabSz="1733930" rtl="0" fontAlgn="auto" latinLnBrk="0" hangingPunct="0">
      <a:lnSpc>
        <a:spcPct val="100000"/>
      </a:lnSpc>
      <a:spcBef>
        <a:spcPts val="0"/>
      </a:spcBef>
      <a:spcAft>
        <a:spcPts val="0"/>
      </a:spcAft>
      <a:buClrTx/>
      <a:buSzTx/>
      <a:buFontTx/>
      <a:buNone/>
      <a:tabLst/>
      <a:defRPr b="0" baseline="0" cap="none" i="0" spc="0" strike="noStrike" sz="1600" u="none" kumimoji="0" normalizeH="0">
        <a:ln>
          <a:noFill/>
        </a:ln>
        <a:solidFill>
          <a:srgbClr val="5E5E5E"/>
        </a:solidFill>
        <a:effectLst/>
        <a:uFillTx/>
        <a:latin typeface="+mn-lt"/>
        <a:ea typeface="+mn-ea"/>
        <a:cs typeface="+mn-cs"/>
        <a:sym typeface="Helvetica Neue"/>
      </a:defRPr>
    </a:lvl4pPr>
    <a:lvl5pPr marL="0" marR="0" indent="1828800" algn="ctr" defTabSz="1733930" rtl="0" fontAlgn="auto" latinLnBrk="0" hangingPunct="0">
      <a:lnSpc>
        <a:spcPct val="100000"/>
      </a:lnSpc>
      <a:spcBef>
        <a:spcPts val="0"/>
      </a:spcBef>
      <a:spcAft>
        <a:spcPts val="0"/>
      </a:spcAft>
      <a:buClrTx/>
      <a:buSzTx/>
      <a:buFontTx/>
      <a:buNone/>
      <a:tabLst/>
      <a:defRPr b="0" baseline="0" cap="none" i="0" spc="0" strike="noStrike" sz="1600" u="none" kumimoji="0" normalizeH="0">
        <a:ln>
          <a:noFill/>
        </a:ln>
        <a:solidFill>
          <a:srgbClr val="5E5E5E"/>
        </a:solidFill>
        <a:effectLst/>
        <a:uFillTx/>
        <a:latin typeface="+mn-lt"/>
        <a:ea typeface="+mn-ea"/>
        <a:cs typeface="+mn-cs"/>
        <a:sym typeface="Helvetica Neue"/>
      </a:defRPr>
    </a:lvl5pPr>
    <a:lvl6pPr marL="0" marR="0" indent="2286000" algn="ctr" defTabSz="1733930" rtl="0" fontAlgn="auto" latinLnBrk="0" hangingPunct="0">
      <a:lnSpc>
        <a:spcPct val="100000"/>
      </a:lnSpc>
      <a:spcBef>
        <a:spcPts val="0"/>
      </a:spcBef>
      <a:spcAft>
        <a:spcPts val="0"/>
      </a:spcAft>
      <a:buClrTx/>
      <a:buSzTx/>
      <a:buFontTx/>
      <a:buNone/>
      <a:tabLst/>
      <a:defRPr b="0" baseline="0" cap="none" i="0" spc="0" strike="noStrike" sz="1600" u="none" kumimoji="0" normalizeH="0">
        <a:ln>
          <a:noFill/>
        </a:ln>
        <a:solidFill>
          <a:srgbClr val="5E5E5E"/>
        </a:solidFill>
        <a:effectLst/>
        <a:uFillTx/>
        <a:latin typeface="+mn-lt"/>
        <a:ea typeface="+mn-ea"/>
        <a:cs typeface="+mn-cs"/>
        <a:sym typeface="Helvetica Neue"/>
      </a:defRPr>
    </a:lvl6pPr>
    <a:lvl7pPr marL="0" marR="0" indent="2743200" algn="ctr" defTabSz="1733930" rtl="0" fontAlgn="auto" latinLnBrk="0" hangingPunct="0">
      <a:lnSpc>
        <a:spcPct val="100000"/>
      </a:lnSpc>
      <a:spcBef>
        <a:spcPts val="0"/>
      </a:spcBef>
      <a:spcAft>
        <a:spcPts val="0"/>
      </a:spcAft>
      <a:buClrTx/>
      <a:buSzTx/>
      <a:buFontTx/>
      <a:buNone/>
      <a:tabLst/>
      <a:defRPr b="0" baseline="0" cap="none" i="0" spc="0" strike="noStrike" sz="1600" u="none" kumimoji="0" normalizeH="0">
        <a:ln>
          <a:noFill/>
        </a:ln>
        <a:solidFill>
          <a:srgbClr val="5E5E5E"/>
        </a:solidFill>
        <a:effectLst/>
        <a:uFillTx/>
        <a:latin typeface="+mn-lt"/>
        <a:ea typeface="+mn-ea"/>
        <a:cs typeface="+mn-cs"/>
        <a:sym typeface="Helvetica Neue"/>
      </a:defRPr>
    </a:lvl7pPr>
    <a:lvl8pPr marL="0" marR="0" indent="3200400" algn="ctr" defTabSz="1733930" rtl="0" fontAlgn="auto" latinLnBrk="0" hangingPunct="0">
      <a:lnSpc>
        <a:spcPct val="100000"/>
      </a:lnSpc>
      <a:spcBef>
        <a:spcPts val="0"/>
      </a:spcBef>
      <a:spcAft>
        <a:spcPts val="0"/>
      </a:spcAft>
      <a:buClrTx/>
      <a:buSzTx/>
      <a:buFontTx/>
      <a:buNone/>
      <a:tabLst/>
      <a:defRPr b="0" baseline="0" cap="none" i="0" spc="0" strike="noStrike" sz="1600" u="none" kumimoji="0" normalizeH="0">
        <a:ln>
          <a:noFill/>
        </a:ln>
        <a:solidFill>
          <a:srgbClr val="5E5E5E"/>
        </a:solidFill>
        <a:effectLst/>
        <a:uFillTx/>
        <a:latin typeface="+mn-lt"/>
        <a:ea typeface="+mn-ea"/>
        <a:cs typeface="+mn-cs"/>
        <a:sym typeface="Helvetica Neue"/>
      </a:defRPr>
    </a:lvl8pPr>
    <a:lvl9pPr marL="0" marR="0" indent="3657600" algn="ctr" defTabSz="1733930" rtl="0" fontAlgn="auto" latinLnBrk="0" hangingPunct="0">
      <a:lnSpc>
        <a:spcPct val="100000"/>
      </a:lnSpc>
      <a:spcBef>
        <a:spcPts val="0"/>
      </a:spcBef>
      <a:spcAft>
        <a:spcPts val="0"/>
      </a:spcAft>
      <a:buClrTx/>
      <a:buSzTx/>
      <a:buFontTx/>
      <a:buNone/>
      <a:tabLst/>
      <a:defRPr b="0" baseline="0" cap="none" i="0" spc="0" strike="noStrike" sz="1600" u="none" kumimoji="0" normalizeH="0">
        <a:ln>
          <a:noFill/>
        </a:ln>
        <a:solidFill>
          <a:srgbClr val="5E5E5E"/>
        </a:solidFill>
        <a:effectLst/>
        <a:uFillTx/>
        <a:latin typeface="+mn-lt"/>
        <a:ea typeface="+mn-ea"/>
        <a:cs typeface="+mn-cs"/>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54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b="def" i="def"/>
      <a:tcStyle>
        <a:tcBdr/>
        <a:fill>
          <a:solidFill>
            <a:srgbClr val="E3E5E8"/>
          </a:solidFill>
        </a:fill>
      </a:tcStyle>
    </a:band2H>
    <a:firstCol>
      <a:tcTxStyle b="on" i="off">
        <a:fontRef idx="minor">
          <a:srgbClr val="000000"/>
        </a:fontRef>
        <a:srgbClr val="000000"/>
      </a:tcTxStyle>
      <a:tcStyle>
        <a:tcBdr>
          <a:left>
            <a:ln w="12700" cap="flat">
              <a:solidFill>
                <a:srgbClr val="536773"/>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536773"/>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b="def" i="def"/>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b="def" i="def"/>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254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b="def" i="def"/>
      <a:tcStyle>
        <a:tcBdr/>
        <a:fill>
          <a:solidFill>
            <a:srgbClr val="D4D5D5"/>
          </a:solidFill>
        </a:fill>
      </a:tcStyle>
    </a:band2H>
    <a:firstCol>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25400" cap="flat">
              <a:solidFill>
                <a:srgbClr val="CB297B"/>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b="def" i="def"/>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262" name="Shape 262"/>
          <p:cNvSpPr/>
          <p:nvPr>
            <p:ph type="sldImg"/>
          </p:nvPr>
        </p:nvSpPr>
        <p:spPr>
          <a:xfrm>
            <a:off x="1143000" y="685800"/>
            <a:ext cx="4572000" cy="3429000"/>
          </a:xfrm>
          <a:prstGeom prst="rect">
            <a:avLst/>
          </a:prstGeom>
        </p:spPr>
        <p:txBody>
          <a:bodyPr/>
          <a:lstStyle/>
          <a:p>
            <a:pPr/>
          </a:p>
        </p:txBody>
      </p:sp>
      <p:sp>
        <p:nvSpPr>
          <p:cNvPr id="263" name="Shape 263"/>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43.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47.xml"/><Relationship Id="rId2" Type="http://schemas.openxmlformats.org/officeDocument/2006/relationships/notesMaster" Target="../notesMasters/notesMaster1.xml"/></Relationships>

</file>

<file path=ppt/notesSlides/_rels/notesSlide12.xml.rels><?xml version="1.0" encoding="UTF-8"?>
<Relationships xmlns="http://schemas.openxmlformats.org/package/2006/relationships"><Relationship Id="rId1" Type="http://schemas.openxmlformats.org/officeDocument/2006/relationships/slide" Target="../slides/slide54.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8" name="Shape 268"/>
          <p:cNvSpPr/>
          <p:nvPr>
            <p:ph type="sldImg"/>
          </p:nvPr>
        </p:nvSpPr>
        <p:spPr>
          <a:prstGeom prst="rect">
            <a:avLst/>
          </a:prstGeom>
        </p:spPr>
        <p:txBody>
          <a:bodyPr/>
          <a:lstStyle/>
          <a:p>
            <a:pPr/>
          </a:p>
        </p:txBody>
      </p:sp>
      <p:sp>
        <p:nvSpPr>
          <p:cNvPr id="269" name="Shape 269"/>
          <p:cNvSpPr/>
          <p:nvPr>
            <p:ph type="body" sz="quarter" idx="1"/>
          </p:nvPr>
        </p:nvSpPr>
        <p:spPr>
          <a:prstGeom prst="rect">
            <a:avLst/>
          </a:prstGeom>
        </p:spPr>
        <p:txBody>
          <a:bodyPr/>
          <a:lstStyle>
            <a:lvl1pPr>
              <a:lnSpc>
                <a:spcPct val="117999"/>
              </a:lnSpc>
            </a:lvl1pPr>
          </a:lstStyle>
          <a:p>
            <a:pPr/>
            <a:r>
              <a:t>The paper maps we use to rely on are less trustworthy - and we need tools that help us be more in touch with the dynamic world in which we live and work.</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3" name="Shape 273"/>
          <p:cNvSpPr/>
          <p:nvPr>
            <p:ph type="sldImg"/>
          </p:nvPr>
        </p:nvSpPr>
        <p:spPr>
          <a:prstGeom prst="rect">
            <a:avLst/>
          </a:prstGeom>
        </p:spPr>
        <p:txBody>
          <a:bodyPr/>
          <a:lstStyle/>
          <a:p>
            <a:pPr/>
          </a:p>
        </p:txBody>
      </p:sp>
      <p:sp>
        <p:nvSpPr>
          <p:cNvPr id="274" name="Shape 274"/>
          <p:cNvSpPr/>
          <p:nvPr>
            <p:ph type="body" sz="quarter" idx="1"/>
          </p:nvPr>
        </p:nvSpPr>
        <p:spPr>
          <a:prstGeom prst="rect">
            <a:avLst/>
          </a:prstGeom>
        </p:spPr>
        <p:txBody>
          <a:bodyPr/>
          <a:lstStyle>
            <a:lvl1pPr>
              <a:lnSpc>
                <a:spcPct val="117999"/>
              </a:lnSpc>
            </a:lvl1pPr>
          </a:lstStyle>
          <a:p>
            <a:pPr/>
            <a:r>
              <a:t>The paper maps we use to rely on are less trustworthy - and we need tools that help us be more in touch with the dynamic world in which we live and work.</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2" name="Shape 282"/>
          <p:cNvSpPr/>
          <p:nvPr>
            <p:ph type="sldImg"/>
          </p:nvPr>
        </p:nvSpPr>
        <p:spPr>
          <a:prstGeom prst="rect">
            <a:avLst/>
          </a:prstGeom>
        </p:spPr>
        <p:txBody>
          <a:bodyPr/>
          <a:lstStyle/>
          <a:p>
            <a:pPr/>
          </a:p>
        </p:txBody>
      </p:sp>
      <p:sp>
        <p:nvSpPr>
          <p:cNvPr id="283" name="Shape 283"/>
          <p:cNvSpPr/>
          <p:nvPr>
            <p:ph type="body" sz="quarter" idx="1"/>
          </p:nvPr>
        </p:nvSpPr>
        <p:spPr>
          <a:prstGeom prst="rect">
            <a:avLst/>
          </a:prstGeom>
        </p:spPr>
        <p:txBody>
          <a:bodyPr/>
          <a:lstStyle/>
          <a:p>
            <a:pPr>
              <a:lnSpc>
                <a:spcPct val="117999"/>
              </a:lnSpc>
            </a:pPr>
            <a:r>
              <a:t>Congregations are called to steward the future witness to the Christian faith. </a:t>
            </a:r>
          </a:p>
          <a:p>
            <a:pPr>
              <a:lnSpc>
                <a:spcPct val="117999"/>
              </a:lnSpc>
            </a:pPr>
            <a:r>
              <a:t>God’s love is steady and trustworthy, yet we live in highly dynamic context and the future does not look like the past. </a:t>
            </a:r>
          </a:p>
          <a:p>
            <a:pPr>
              <a:lnSpc>
                <a:spcPct val="117999"/>
              </a:lnSpc>
            </a:pPr>
            <a:r>
              <a:t>This is a pivotal moment. We, the church, have the opportunity to hold tightly to the past or </a:t>
            </a:r>
          </a:p>
          <a:p>
            <a:pPr>
              <a:lnSpc>
                <a:spcPct val="117999"/>
              </a:lnSpc>
            </a:pPr>
            <a:r>
              <a:t>Seek ways to join God’s movement in the world.</a:t>
            </a:r>
          </a:p>
          <a:p>
            <a:pPr>
              <a:lnSpc>
                <a:spcPct val="117999"/>
              </a:lnSpc>
            </a:pPr>
            <a:r>
              <a:t>Our way forward is embracing God’s call for us and relying on God,</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3" name="Shape 303"/>
          <p:cNvSpPr/>
          <p:nvPr>
            <p:ph type="sldImg"/>
          </p:nvPr>
        </p:nvSpPr>
        <p:spPr>
          <a:prstGeom prst="rect">
            <a:avLst/>
          </a:prstGeom>
        </p:spPr>
        <p:txBody>
          <a:bodyPr/>
          <a:lstStyle/>
          <a:p>
            <a:pPr/>
          </a:p>
        </p:txBody>
      </p:sp>
      <p:sp>
        <p:nvSpPr>
          <p:cNvPr id="304" name="Shape 304"/>
          <p:cNvSpPr/>
          <p:nvPr>
            <p:ph type="body" sz="quarter" idx="1"/>
          </p:nvPr>
        </p:nvSpPr>
        <p:spPr>
          <a:prstGeom prst="rect">
            <a:avLst/>
          </a:prstGeom>
        </p:spPr>
        <p:txBody>
          <a:bodyPr/>
          <a:lstStyle>
            <a:lvl1pPr>
              <a:lnSpc>
                <a:spcPct val="117999"/>
              </a:lnSpc>
            </a:lvl1pPr>
          </a:lstStyle>
          <a:p>
            <a:pPr/>
            <a:r>
              <a:t>The future is no longer a good predictor of the past. This makes most of us uneasy, as most of us were raised in a different environment and our way of operating in the world is framed with a particular mindset that is accompanies with a particular set of skills and tools. Add to that, as church leaders we were our understanding of leadership and ministry are also placed within that environment and that way of seeing the world. And suddenly we find ourselves in unknown territory.</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4" name="Shape 314"/>
          <p:cNvSpPr/>
          <p:nvPr>
            <p:ph type="sldImg"/>
          </p:nvPr>
        </p:nvSpPr>
        <p:spPr>
          <a:prstGeom prst="rect">
            <a:avLst/>
          </a:prstGeom>
        </p:spPr>
        <p:txBody>
          <a:bodyPr/>
          <a:lstStyle/>
          <a:p>
            <a:pPr/>
          </a:p>
        </p:txBody>
      </p:sp>
      <p:sp>
        <p:nvSpPr>
          <p:cNvPr id="315" name="Shape 315"/>
          <p:cNvSpPr/>
          <p:nvPr>
            <p:ph type="body" sz="quarter" idx="1"/>
          </p:nvPr>
        </p:nvSpPr>
        <p:spPr>
          <a:prstGeom prst="rect">
            <a:avLst/>
          </a:prstGeom>
        </p:spPr>
        <p:txBody>
          <a:bodyPr/>
          <a:lstStyle/>
          <a:p>
            <a:pPr>
              <a:lnSpc>
                <a:spcPct val="117999"/>
              </a:lnSpc>
            </a:pPr>
          </a:p>
          <a:p>
            <a:pPr>
              <a:lnSpc>
                <a:spcPct val="117999"/>
              </a:lnSpc>
            </a:pPr>
            <a:r>
              <a:t>Embracing God’s call for us we let God’s love orient our lives. For God’s love is what forms, informs, and transforms our lives. This love is steady and steadfast. In response to God’s love for us, we love God and our Neighbor</a:t>
            </a:r>
          </a:p>
          <a:p>
            <a:pPr>
              <a:lnSpc>
                <a:spcPct val="117999"/>
              </a:lnSpc>
            </a:pPr>
            <a:r>
              <a:t>And God’s deepest desire is for all to live abundantly. And God promises a future we all things are made new. </a:t>
            </a:r>
          </a:p>
          <a:p>
            <a:pPr>
              <a:lnSpc>
                <a:spcPct val="117999"/>
              </a:lnSpc>
            </a:pPr>
            <a:r>
              <a:t>Congregations simply accompany people in discovering a Christian way of life in this dynamic world.</a:t>
            </a:r>
          </a:p>
          <a:p>
            <a:pPr>
              <a:lnSpc>
                <a:spcPct val="117999"/>
              </a:lnSpc>
            </a:p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1" name="Shape 331"/>
          <p:cNvSpPr/>
          <p:nvPr>
            <p:ph type="sldImg"/>
          </p:nvPr>
        </p:nvSpPr>
        <p:spPr>
          <a:prstGeom prst="rect">
            <a:avLst/>
          </a:prstGeom>
        </p:spPr>
        <p:txBody>
          <a:bodyPr/>
          <a:lstStyle/>
          <a:p>
            <a:pPr/>
          </a:p>
        </p:txBody>
      </p:sp>
      <p:sp>
        <p:nvSpPr>
          <p:cNvPr id="332" name="Shape 332"/>
          <p:cNvSpPr/>
          <p:nvPr>
            <p:ph type="body" sz="quarter" idx="1"/>
          </p:nvPr>
        </p:nvSpPr>
        <p:spPr>
          <a:prstGeom prst="rect">
            <a:avLst/>
          </a:prstGeom>
        </p:spPr>
        <p:txBody>
          <a:bodyPr/>
          <a:lstStyle/>
          <a:p>
            <a:pPr>
              <a:lnSpc>
                <a:spcPct val="117999"/>
              </a:lnSpc>
            </a:pPr>
            <a:r>
              <a:t>God’s vision is a view of life that is abundant - there is enough for all to thrive. It is not scarcity, but love that when shared multiples.</a:t>
            </a:r>
          </a:p>
          <a:p>
            <a:pPr>
              <a:lnSpc>
                <a:spcPct val="117999"/>
              </a:lnSpc>
            </a:pPr>
            <a:r>
              <a:t>God’s overflowing love flows through us into the world as we love and serve our neighbor.</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5" name="Shape 405"/>
          <p:cNvSpPr/>
          <p:nvPr>
            <p:ph type="sldImg"/>
          </p:nvPr>
        </p:nvSpPr>
        <p:spPr>
          <a:prstGeom prst="rect">
            <a:avLst/>
          </a:prstGeom>
        </p:spPr>
        <p:txBody>
          <a:bodyPr/>
          <a:lstStyle/>
          <a:p>
            <a:pPr/>
          </a:p>
        </p:txBody>
      </p:sp>
      <p:sp>
        <p:nvSpPr>
          <p:cNvPr id="406" name="Shape 406"/>
          <p:cNvSpPr/>
          <p:nvPr>
            <p:ph type="body" sz="quarter" idx="1"/>
          </p:nvPr>
        </p:nvSpPr>
        <p:spPr>
          <a:prstGeom prst="rect">
            <a:avLst/>
          </a:prstGeom>
        </p:spPr>
        <p:txBody>
          <a:bodyPr/>
          <a:lstStyle>
            <a:lvl1pPr>
              <a:lnSpc>
                <a:spcPct val="117999"/>
              </a:lnSpc>
            </a:lvl1pPr>
          </a:lstStyle>
          <a:p>
            <a:pPr/>
            <a:r>
              <a:t>To these two movements we add four commitments that highlight the multi-multi-faceted nature of faith.</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0" name="Shape 410"/>
          <p:cNvSpPr/>
          <p:nvPr>
            <p:ph type="sldImg"/>
          </p:nvPr>
        </p:nvSpPr>
        <p:spPr>
          <a:prstGeom prst="rect">
            <a:avLst/>
          </a:prstGeom>
        </p:spPr>
        <p:txBody>
          <a:bodyPr/>
          <a:lstStyle/>
          <a:p>
            <a:pPr/>
          </a:p>
        </p:txBody>
      </p:sp>
      <p:sp>
        <p:nvSpPr>
          <p:cNvPr id="411" name="Shape 411"/>
          <p:cNvSpPr/>
          <p:nvPr>
            <p:ph type="body" sz="quarter" idx="1"/>
          </p:nvPr>
        </p:nvSpPr>
        <p:spPr>
          <a:prstGeom prst="rect">
            <a:avLst/>
          </a:prstGeom>
        </p:spPr>
        <p:txBody>
          <a:bodyPr/>
          <a:lstStyle/>
          <a:p>
            <a:pPr>
              <a:lnSpc>
                <a:spcPct val="117999"/>
              </a:lnSpc>
            </a:pPr>
            <a:r>
              <a:t>Gathering God’s beloved people as the body of Christ - faith forming and informing our lives. </a:t>
            </a:r>
          </a:p>
          <a:p>
            <a:pPr>
              <a:lnSpc>
                <a:spcPct val="117999"/>
              </a:lnSpc>
            </a:pPr>
            <a:r>
              <a:t>Scattered in the world, God’s people are co-creators of God’s mission transforming the world.</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6" name="Shape 416"/>
          <p:cNvSpPr/>
          <p:nvPr>
            <p:ph type="sldImg"/>
          </p:nvPr>
        </p:nvSpPr>
        <p:spPr>
          <a:prstGeom prst="rect">
            <a:avLst/>
          </a:prstGeom>
        </p:spPr>
        <p:txBody>
          <a:bodyPr/>
          <a:lstStyle/>
          <a:p>
            <a:pPr/>
          </a:p>
        </p:txBody>
      </p:sp>
      <p:sp>
        <p:nvSpPr>
          <p:cNvPr id="417" name="Shape 417"/>
          <p:cNvSpPr/>
          <p:nvPr>
            <p:ph type="body" sz="quarter" idx="1"/>
          </p:nvPr>
        </p:nvSpPr>
        <p:spPr>
          <a:prstGeom prst="rect">
            <a:avLst/>
          </a:prstGeom>
        </p:spPr>
        <p:txBody>
          <a:bodyPr/>
          <a:lstStyle/>
          <a:p>
            <a:pPr>
              <a:lnSpc>
                <a:spcPct val="117999"/>
              </a:lnSpc>
            </a:pPr>
            <a:r>
              <a:t>Gathered in community we discover our identity and participate in Christian practices, encounter God’s story, and live with other people of faith.</a:t>
            </a:r>
          </a:p>
          <a:p>
            <a:pPr>
              <a:lnSpc>
                <a:spcPct val="117999"/>
              </a:lnSpc>
            </a:pPr>
          </a:p>
          <a:p>
            <a:pPr>
              <a:lnSpc>
                <a:spcPct val="117999"/>
              </a:lnSpc>
            </a:pPr>
            <a:r>
              <a:t>Scattered in the world we participate in God’s mission of loving the world as we encounter difference, name pain and injustice, and love and serve others.</a:t>
            </a:r>
          </a:p>
          <a:p>
            <a:pPr>
              <a:lnSpc>
                <a:spcPct val="117999"/>
              </a:lnSpc>
            </a:pPr>
          </a:p>
          <a:p>
            <a:pPr>
              <a:lnSpc>
                <a:spcPct val="117999"/>
              </a:lnSpc>
            </a:pPr>
            <a:r>
              <a:t>Most of our time, in the past, has been on our time gathered. Yet most of our lives are lived scattered in the world. AND faith, as a way of life, is about all of life, not just our time in Christian community. </a:t>
            </a:r>
          </a:p>
          <a:p>
            <a:pPr>
              <a:lnSpc>
                <a:spcPct val="117999"/>
              </a:lnSpc>
            </a:pPr>
            <a:r>
              <a:t>What if we took rethought our time gathered as accompanying people of faith to discover a Christian way of life scattered? What difference would that make?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8" name="Shape 468"/>
          <p:cNvSpPr/>
          <p:nvPr>
            <p:ph type="sldImg"/>
          </p:nvPr>
        </p:nvSpPr>
        <p:spPr>
          <a:prstGeom prst="rect">
            <a:avLst/>
          </a:prstGeom>
        </p:spPr>
        <p:txBody>
          <a:bodyPr/>
          <a:lstStyle/>
          <a:p>
            <a:pPr/>
          </a:p>
        </p:txBody>
      </p:sp>
      <p:sp>
        <p:nvSpPr>
          <p:cNvPr id="469" name="Shape 469"/>
          <p:cNvSpPr/>
          <p:nvPr>
            <p:ph type="body" sz="quarter" idx="1"/>
          </p:nvPr>
        </p:nvSpPr>
        <p:spPr>
          <a:prstGeom prst="rect">
            <a:avLst/>
          </a:prstGeom>
        </p:spPr>
        <p:txBody>
          <a:bodyPr/>
          <a:lstStyle>
            <a:lvl1pPr>
              <a:lnSpc>
                <a:spcPct val="117999"/>
              </a:lnSpc>
            </a:lvl1pPr>
          </a:lstStyle>
          <a:p>
            <a:pPr/>
            <a:r>
              <a:t>Accompanying people in faith as a way of life of faith is the role the local church plays in forming faith. As we center our lives around these 3 sets of practices we join God’s activity and discern our way forward.</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9" name="Shape 489"/>
          <p:cNvSpPr/>
          <p:nvPr>
            <p:ph type="sldImg"/>
          </p:nvPr>
        </p:nvSpPr>
        <p:spPr>
          <a:prstGeom prst="rect">
            <a:avLst/>
          </a:prstGeom>
        </p:spPr>
        <p:txBody>
          <a:bodyPr/>
          <a:lstStyle/>
          <a:p>
            <a:pPr/>
          </a:p>
        </p:txBody>
      </p:sp>
      <p:sp>
        <p:nvSpPr>
          <p:cNvPr id="490" name="Shape 490"/>
          <p:cNvSpPr/>
          <p:nvPr>
            <p:ph type="body" sz="quarter" idx="1"/>
          </p:nvPr>
        </p:nvSpPr>
        <p:spPr>
          <a:prstGeom prst="rect">
            <a:avLst/>
          </a:prstGeom>
        </p:spPr>
        <p:txBody>
          <a:bodyPr/>
          <a:lstStyle/>
          <a:p>
            <a:pPr>
              <a:lnSpc>
                <a:spcPct val="117999"/>
              </a:lnSpc>
            </a:pPr>
            <a:r>
              <a:t>Congregations are called to steward the future witness to the Christian faith. </a:t>
            </a:r>
          </a:p>
          <a:p>
            <a:pPr>
              <a:lnSpc>
                <a:spcPct val="117999"/>
              </a:lnSpc>
            </a:pPr>
            <a:r>
              <a:t>God’s love is steady and trustworthy, yet we live in highly dynamic context and the future does not look like the past. </a:t>
            </a:r>
          </a:p>
          <a:p>
            <a:pPr>
              <a:lnSpc>
                <a:spcPct val="117999"/>
              </a:lnSpc>
            </a:pPr>
            <a:r>
              <a:t>This is a pivotal moment. We, the church, have the opportunity to hold tightly to the past or </a:t>
            </a:r>
          </a:p>
          <a:p>
            <a:pPr>
              <a:lnSpc>
                <a:spcPct val="117999"/>
              </a:lnSpc>
            </a:pPr>
            <a:r>
              <a:t>Seek ways to join God’s movement in the world.</a:t>
            </a:r>
          </a:p>
          <a:p>
            <a:pPr>
              <a:lnSpc>
                <a:spcPct val="117999"/>
              </a:lnSpc>
            </a:pPr>
            <a:r>
              <a:t>Our way forward is embracing God’s call for us and relying on God,</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4" name="Shape 514"/>
          <p:cNvSpPr/>
          <p:nvPr>
            <p:ph type="sldImg"/>
          </p:nvPr>
        </p:nvSpPr>
        <p:spPr>
          <a:prstGeom prst="rect">
            <a:avLst/>
          </a:prstGeom>
        </p:spPr>
        <p:txBody>
          <a:bodyPr/>
          <a:lstStyle/>
          <a:p>
            <a:pPr/>
          </a:p>
        </p:txBody>
      </p:sp>
      <p:sp>
        <p:nvSpPr>
          <p:cNvPr id="515" name="Shape 515"/>
          <p:cNvSpPr/>
          <p:nvPr>
            <p:ph type="body" sz="quarter" idx="1"/>
          </p:nvPr>
        </p:nvSpPr>
        <p:spPr>
          <a:prstGeom prst="rect">
            <a:avLst/>
          </a:prstGeom>
        </p:spPr>
        <p:txBody>
          <a:bodyPr/>
          <a:lstStyle>
            <a:lvl1pPr>
              <a:lnSpc>
                <a:spcPct val="117999"/>
              </a:lnSpc>
            </a:lvl1pPr>
          </a:lstStyle>
          <a:p>
            <a:pPr/>
            <a:r>
              <a:t>The paper maps we use to rely on are less trustworthy - and we need tools that help us be more in touch with the dynamic world in which we live and work.</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spTree>
      <p:nvGrpSpPr>
        <p:cNvPr id="1" name=""/>
        <p:cNvGrpSpPr/>
        <p:nvPr/>
      </p:nvGrpSpPr>
      <p:grpSpPr>
        <a:xfrm>
          <a:off x="0" y="0"/>
          <a:ext cx="0" cy="0"/>
          <a:chOff x="0" y="0"/>
          <a:chExt cx="0" cy="0"/>
        </a:xfrm>
      </p:grpSpPr>
      <p:sp>
        <p:nvSpPr>
          <p:cNvPr id="11" name="Author and Date"/>
          <p:cNvSpPr txBox="1"/>
          <p:nvPr>
            <p:ph type="body" sz="quarter" idx="21" hasCustomPrompt="1"/>
          </p:nvPr>
        </p:nvSpPr>
        <p:spPr>
          <a:xfrm>
            <a:off x="698500" y="8657488"/>
            <a:ext cx="11607801" cy="461060"/>
          </a:xfrm>
          <a:prstGeom prst="rect">
            <a:avLst/>
          </a:prstGeom>
        </p:spPr>
        <p:txBody>
          <a:bodyPr anchor="b"/>
          <a:lstStyle>
            <a:lvl1pPr marL="0" indent="0" defTabSz="563541">
              <a:lnSpc>
                <a:spcPct val="100000"/>
              </a:lnSpc>
              <a:spcBef>
                <a:spcPts val="0"/>
              </a:spcBef>
              <a:buSzTx/>
              <a:buNone/>
              <a:defRPr b="1" sz="2304"/>
            </a:lvl1pPr>
          </a:lstStyle>
          <a:p>
            <a:pPr/>
            <a:r>
              <a:t>Author and Date</a:t>
            </a:r>
          </a:p>
        </p:txBody>
      </p:sp>
      <p:sp>
        <p:nvSpPr>
          <p:cNvPr id="12" name="Presentation Title"/>
          <p:cNvSpPr txBox="1"/>
          <p:nvPr>
            <p:ph type="title" hasCustomPrompt="1"/>
          </p:nvPr>
        </p:nvSpPr>
        <p:spPr>
          <a:xfrm>
            <a:off x="698500" y="1854200"/>
            <a:ext cx="11609057" cy="3302000"/>
          </a:xfrm>
          <a:prstGeom prst="rect">
            <a:avLst/>
          </a:prstGeom>
        </p:spPr>
        <p:txBody>
          <a:bodyPr anchor="b"/>
          <a:lstStyle>
            <a:lvl1pPr>
              <a:defRPr spc="-164" sz="8200"/>
            </a:lvl1pPr>
          </a:lstStyle>
          <a:p>
            <a:pPr/>
            <a:r>
              <a:t>Presentation Title</a:t>
            </a:r>
          </a:p>
        </p:txBody>
      </p:sp>
      <p:sp>
        <p:nvSpPr>
          <p:cNvPr id="13" name="Body Level One…"/>
          <p:cNvSpPr txBox="1"/>
          <p:nvPr>
            <p:ph type="body" sz="quarter" idx="1" hasCustomPrompt="1"/>
          </p:nvPr>
        </p:nvSpPr>
        <p:spPr>
          <a:xfrm>
            <a:off x="698500" y="5105400"/>
            <a:ext cx="11607800" cy="1456399"/>
          </a:xfrm>
          <a:prstGeom prst="rect">
            <a:avLst/>
          </a:prstGeom>
        </p:spPr>
        <p:txBody>
          <a:bodyPr/>
          <a:lstStyle>
            <a:lvl1pPr marL="0" indent="0" defTabSz="587022">
              <a:lnSpc>
                <a:spcPct val="100000"/>
              </a:lnSpc>
              <a:spcBef>
                <a:spcPts val="0"/>
              </a:spcBef>
              <a:buSzTx/>
              <a:buNone/>
              <a:defRPr b="1" sz="3800"/>
            </a:lvl1pPr>
            <a:lvl2pPr marL="0" indent="457200" defTabSz="587022">
              <a:lnSpc>
                <a:spcPct val="100000"/>
              </a:lnSpc>
              <a:spcBef>
                <a:spcPts val="0"/>
              </a:spcBef>
              <a:buSzTx/>
              <a:buNone/>
              <a:defRPr b="1" sz="3800"/>
            </a:lvl2pPr>
            <a:lvl3pPr marL="0" indent="914400" defTabSz="587022">
              <a:lnSpc>
                <a:spcPct val="100000"/>
              </a:lnSpc>
              <a:spcBef>
                <a:spcPts val="0"/>
              </a:spcBef>
              <a:buSzTx/>
              <a:buNone/>
              <a:defRPr b="1" sz="3800"/>
            </a:lvl3pPr>
            <a:lvl4pPr marL="0" indent="1371600" defTabSz="587022">
              <a:lnSpc>
                <a:spcPct val="100000"/>
              </a:lnSpc>
              <a:spcBef>
                <a:spcPts val="0"/>
              </a:spcBef>
              <a:buSzTx/>
              <a:buNone/>
              <a:defRPr b="1" sz="3800"/>
            </a:lvl4pPr>
            <a:lvl5pPr marL="0" indent="1828800" defTabSz="587022">
              <a:lnSpc>
                <a:spcPct val="100000"/>
              </a:lnSpc>
              <a:spcBef>
                <a:spcPts val="0"/>
              </a:spcBef>
              <a:buSzTx/>
              <a:buNone/>
              <a:defRPr b="1" sz="3800"/>
            </a:lvl5pPr>
          </a:lstStyle>
          <a:p>
            <a:pPr/>
            <a:r>
              <a:t>Presentation Subtitle</a:t>
            </a:r>
          </a:p>
          <a:p>
            <a:pPr lvl="1"/>
            <a:r>
              <a:t/>
            </a:r>
          </a:p>
          <a:p>
            <a:pPr lvl="2"/>
            <a:r>
              <a:t/>
            </a:r>
          </a:p>
          <a:p>
            <a:pPr lvl="3"/>
            <a:r>
              <a:t/>
            </a:r>
          </a:p>
          <a:p>
            <a:pPr lvl="4"/>
            <a:r>
              <a:t/>
            </a:r>
          </a:p>
        </p:txBody>
      </p:sp>
      <p:sp>
        <p:nvSpPr>
          <p:cNvPr id="14" name="Slide Number"/>
          <p:cNvSpPr txBox="1"/>
          <p:nvPr>
            <p:ph type="sldNum" sz="quarter" idx="2"/>
          </p:nvPr>
        </p:nvSpPr>
        <p:spPr>
          <a:xfrm>
            <a:off x="6353454" y="9220199"/>
            <a:ext cx="297892" cy="287479"/>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Photo">
    <p:spTree>
      <p:nvGrpSpPr>
        <p:cNvPr id="1" name=""/>
        <p:cNvGrpSpPr/>
        <p:nvPr/>
      </p:nvGrpSpPr>
      <p:grpSpPr>
        <a:xfrm>
          <a:off x="0" y="0"/>
          <a:ext cx="0" cy="0"/>
          <a:chOff x="0" y="0"/>
          <a:chExt cx="0" cy="0"/>
        </a:xfrm>
      </p:grpSpPr>
      <p:sp>
        <p:nvSpPr>
          <p:cNvPr id="21" name="Avocados and limes"/>
          <p:cNvSpPr/>
          <p:nvPr>
            <p:ph type="pic" idx="21"/>
          </p:nvPr>
        </p:nvSpPr>
        <p:spPr>
          <a:xfrm>
            <a:off x="-376767" y="-915894"/>
            <a:ext cx="17835652" cy="10682195"/>
          </a:xfrm>
          <a:prstGeom prst="rect">
            <a:avLst/>
          </a:prstGeom>
        </p:spPr>
        <p:txBody>
          <a:bodyPr lIns="91439" tIns="45719" rIns="91439" bIns="45719">
            <a:noAutofit/>
          </a:bodyPr>
          <a:lstStyle/>
          <a:p>
            <a:pPr/>
          </a:p>
        </p:txBody>
      </p:sp>
      <p:sp>
        <p:nvSpPr>
          <p:cNvPr id="22" name="Presentation Title"/>
          <p:cNvSpPr txBox="1"/>
          <p:nvPr>
            <p:ph type="title" hasCustomPrompt="1"/>
          </p:nvPr>
        </p:nvSpPr>
        <p:spPr>
          <a:xfrm>
            <a:off x="698500" y="5181600"/>
            <a:ext cx="11607800" cy="3302000"/>
          </a:xfrm>
          <a:prstGeom prst="rect">
            <a:avLst/>
          </a:prstGeom>
        </p:spPr>
        <p:txBody>
          <a:bodyPr anchor="b"/>
          <a:lstStyle>
            <a:lvl1pPr>
              <a:defRPr spc="-164" sz="8200"/>
            </a:lvl1pPr>
          </a:lstStyle>
          <a:p>
            <a:pPr/>
            <a:r>
              <a:t>Presentation Title</a:t>
            </a:r>
          </a:p>
        </p:txBody>
      </p:sp>
      <p:sp>
        <p:nvSpPr>
          <p:cNvPr id="23" name="Body Level One…"/>
          <p:cNvSpPr txBox="1"/>
          <p:nvPr>
            <p:ph type="body" sz="quarter" idx="1" hasCustomPrompt="1"/>
          </p:nvPr>
        </p:nvSpPr>
        <p:spPr>
          <a:xfrm>
            <a:off x="698500" y="8432800"/>
            <a:ext cx="11607800" cy="689769"/>
          </a:xfrm>
          <a:prstGeom prst="rect">
            <a:avLst/>
          </a:prstGeom>
        </p:spPr>
        <p:txBody>
          <a:bodyPr/>
          <a:lstStyle>
            <a:lvl1pPr marL="0" indent="0" defTabSz="587022">
              <a:lnSpc>
                <a:spcPct val="100000"/>
              </a:lnSpc>
              <a:spcBef>
                <a:spcPts val="0"/>
              </a:spcBef>
              <a:buSzTx/>
              <a:buNone/>
              <a:defRPr b="1" sz="3800"/>
            </a:lvl1pPr>
            <a:lvl2pPr marL="0" indent="457200" defTabSz="587022">
              <a:lnSpc>
                <a:spcPct val="100000"/>
              </a:lnSpc>
              <a:spcBef>
                <a:spcPts val="0"/>
              </a:spcBef>
              <a:buSzTx/>
              <a:buNone/>
              <a:defRPr b="1" sz="3800"/>
            </a:lvl2pPr>
            <a:lvl3pPr marL="0" indent="914400" defTabSz="587022">
              <a:lnSpc>
                <a:spcPct val="100000"/>
              </a:lnSpc>
              <a:spcBef>
                <a:spcPts val="0"/>
              </a:spcBef>
              <a:buSzTx/>
              <a:buNone/>
              <a:defRPr b="1" sz="3800"/>
            </a:lvl3pPr>
            <a:lvl4pPr marL="0" indent="1371600" defTabSz="587022">
              <a:lnSpc>
                <a:spcPct val="100000"/>
              </a:lnSpc>
              <a:spcBef>
                <a:spcPts val="0"/>
              </a:spcBef>
              <a:buSzTx/>
              <a:buNone/>
              <a:defRPr b="1" sz="3800"/>
            </a:lvl4pPr>
            <a:lvl5pPr marL="0" indent="1828800" defTabSz="587022">
              <a:lnSpc>
                <a:spcPct val="100000"/>
              </a:lnSpc>
              <a:spcBef>
                <a:spcPts val="0"/>
              </a:spcBef>
              <a:buSzTx/>
              <a:buNone/>
              <a:defRPr b="1" sz="3800"/>
            </a:lvl5pPr>
          </a:lstStyle>
          <a:p>
            <a:pPr/>
            <a:r>
              <a:t>Presentation Subtitle</a:t>
            </a:r>
          </a:p>
          <a:p>
            <a:pPr lvl="1"/>
            <a:r>
              <a:t/>
            </a:r>
          </a:p>
          <a:p>
            <a:pPr lvl="2"/>
            <a:r>
              <a:t/>
            </a:r>
          </a:p>
          <a:p>
            <a:pPr lvl="3"/>
            <a:r>
              <a:t/>
            </a:r>
          </a:p>
          <a:p>
            <a:pPr lvl="4"/>
            <a:r>
              <a:t/>
            </a:r>
          </a:p>
        </p:txBody>
      </p:sp>
      <p:sp>
        <p:nvSpPr>
          <p:cNvPr id="24" name="Author and Date"/>
          <p:cNvSpPr txBox="1"/>
          <p:nvPr>
            <p:ph type="body" sz="quarter" idx="22" hasCustomPrompt="1"/>
          </p:nvPr>
        </p:nvSpPr>
        <p:spPr>
          <a:xfrm>
            <a:off x="698500" y="571500"/>
            <a:ext cx="11607801" cy="461059"/>
          </a:xfrm>
          <a:prstGeom prst="rect">
            <a:avLst/>
          </a:prstGeom>
        </p:spPr>
        <p:txBody>
          <a:bodyPr/>
          <a:lstStyle>
            <a:lvl1pPr marL="0" indent="0" defTabSz="563541">
              <a:lnSpc>
                <a:spcPct val="100000"/>
              </a:lnSpc>
              <a:spcBef>
                <a:spcPts val="0"/>
              </a:spcBef>
              <a:buSzTx/>
              <a:buNone/>
              <a:defRPr b="1" sz="2304"/>
            </a:lvl1pPr>
          </a:lstStyle>
          <a:p>
            <a:pPr/>
            <a:r>
              <a:t>Author and Date</a:t>
            </a:r>
          </a:p>
        </p:txBody>
      </p:sp>
      <p:sp>
        <p:nvSpPr>
          <p:cNvPr id="25" name="Slide Number"/>
          <p:cNvSpPr txBox="1"/>
          <p:nvPr>
            <p:ph type="sldNum" sz="quarter" idx="2"/>
          </p:nvPr>
        </p:nvSpPr>
        <p:spPr>
          <a:xfrm>
            <a:off x="6349999" y="9220199"/>
            <a:ext cx="297893" cy="287479"/>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Photo Alt">
    <p:spTree>
      <p:nvGrpSpPr>
        <p:cNvPr id="1" name=""/>
        <p:cNvGrpSpPr/>
        <p:nvPr/>
      </p:nvGrpSpPr>
      <p:grpSpPr>
        <a:xfrm>
          <a:off x="0" y="0"/>
          <a:ext cx="0" cy="0"/>
          <a:chOff x="0" y="0"/>
          <a:chExt cx="0" cy="0"/>
        </a:xfrm>
      </p:grpSpPr>
      <p:sp>
        <p:nvSpPr>
          <p:cNvPr id="32" name="Bowl with salmon cakes, salad, and hummus "/>
          <p:cNvSpPr/>
          <p:nvPr>
            <p:ph type="pic" idx="21"/>
          </p:nvPr>
        </p:nvSpPr>
        <p:spPr>
          <a:xfrm>
            <a:off x="5319129" y="495299"/>
            <a:ext cx="7543801" cy="8780059"/>
          </a:xfrm>
          <a:prstGeom prst="rect">
            <a:avLst/>
          </a:prstGeom>
        </p:spPr>
        <p:txBody>
          <a:bodyPr lIns="91439" tIns="45719" rIns="91439" bIns="45719">
            <a:noAutofit/>
          </a:bodyPr>
          <a:lstStyle/>
          <a:p>
            <a:pPr/>
          </a:p>
        </p:txBody>
      </p:sp>
      <p:sp>
        <p:nvSpPr>
          <p:cNvPr id="33" name="Body Level One…"/>
          <p:cNvSpPr txBox="1"/>
          <p:nvPr>
            <p:ph type="body" sz="quarter" idx="1" hasCustomPrompt="1"/>
          </p:nvPr>
        </p:nvSpPr>
        <p:spPr>
          <a:xfrm>
            <a:off x="698500" y="5003800"/>
            <a:ext cx="5105400" cy="4044566"/>
          </a:xfrm>
          <a:prstGeom prst="rect">
            <a:avLst/>
          </a:prstGeom>
        </p:spPr>
        <p:txBody>
          <a:bodyPr/>
          <a:lstStyle>
            <a:lvl1pPr marL="0" indent="0" defTabSz="587022">
              <a:lnSpc>
                <a:spcPct val="100000"/>
              </a:lnSpc>
              <a:spcBef>
                <a:spcPts val="0"/>
              </a:spcBef>
              <a:buSzTx/>
              <a:buNone/>
              <a:defRPr b="1" sz="3800"/>
            </a:lvl1pPr>
            <a:lvl2pPr marL="0" indent="457200" defTabSz="587022">
              <a:lnSpc>
                <a:spcPct val="100000"/>
              </a:lnSpc>
              <a:spcBef>
                <a:spcPts val="0"/>
              </a:spcBef>
              <a:buSzTx/>
              <a:buNone/>
              <a:defRPr b="1" sz="3800"/>
            </a:lvl2pPr>
            <a:lvl3pPr marL="0" indent="914400" defTabSz="587022">
              <a:lnSpc>
                <a:spcPct val="100000"/>
              </a:lnSpc>
              <a:spcBef>
                <a:spcPts val="0"/>
              </a:spcBef>
              <a:buSzTx/>
              <a:buNone/>
              <a:defRPr b="1" sz="3800"/>
            </a:lvl3pPr>
            <a:lvl4pPr marL="0" indent="1371600" defTabSz="587022">
              <a:lnSpc>
                <a:spcPct val="100000"/>
              </a:lnSpc>
              <a:spcBef>
                <a:spcPts val="0"/>
              </a:spcBef>
              <a:buSzTx/>
              <a:buNone/>
              <a:defRPr b="1" sz="3800"/>
            </a:lvl4pPr>
            <a:lvl5pPr marL="0" indent="1828800" defTabSz="587022">
              <a:lnSpc>
                <a:spcPct val="100000"/>
              </a:lnSpc>
              <a:spcBef>
                <a:spcPts val="0"/>
              </a:spcBef>
              <a:buSzTx/>
              <a:buNone/>
              <a:defRPr b="1" sz="3800"/>
            </a:lvl5pPr>
          </a:lstStyle>
          <a:p>
            <a:pPr/>
            <a:r>
              <a:t>Slide Subtitle</a:t>
            </a:r>
          </a:p>
          <a:p>
            <a:pPr lvl="1"/>
            <a:r>
              <a:t/>
            </a:r>
          </a:p>
          <a:p>
            <a:pPr lvl="2"/>
            <a:r>
              <a:t/>
            </a:r>
          </a:p>
          <a:p>
            <a:pPr lvl="3"/>
            <a:r>
              <a:t/>
            </a:r>
          </a:p>
          <a:p>
            <a:pPr lvl="4"/>
            <a:r>
              <a:t/>
            </a:r>
          </a:p>
        </p:txBody>
      </p:sp>
      <p:sp>
        <p:nvSpPr>
          <p:cNvPr id="34" name="Slide Title"/>
          <p:cNvSpPr txBox="1"/>
          <p:nvPr>
            <p:ph type="title" hasCustomPrompt="1"/>
          </p:nvPr>
        </p:nvSpPr>
        <p:spPr>
          <a:xfrm>
            <a:off x="698500" y="692534"/>
            <a:ext cx="5105400" cy="4387466"/>
          </a:xfrm>
          <a:prstGeom prst="rect">
            <a:avLst/>
          </a:prstGeom>
        </p:spPr>
        <p:txBody>
          <a:bodyPr anchor="b"/>
          <a:lstStyle/>
          <a:p>
            <a:pPr/>
            <a:r>
              <a:t>Slide Title</a:t>
            </a:r>
          </a:p>
        </p:txBody>
      </p:sp>
      <p:sp>
        <p:nvSpPr>
          <p:cNvPr id="3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42" name="Body Level One…"/>
          <p:cNvSpPr txBox="1"/>
          <p:nvPr>
            <p:ph type="body" idx="1" hasCustomPrompt="1"/>
          </p:nvPr>
        </p:nvSpPr>
        <p:spPr>
          <a:prstGeom prst="rect">
            <a:avLst/>
          </a:prstGeom>
        </p:spPr>
        <p:txBody>
          <a:bodyPr/>
          <a:lstStyle/>
          <a:p>
            <a:pPr/>
            <a:r>
              <a:t>Slide bullet text</a:t>
            </a:r>
          </a:p>
          <a:p>
            <a:pPr lvl="1"/>
            <a:r>
              <a:t/>
            </a:r>
          </a:p>
          <a:p>
            <a:pPr lvl="2"/>
            <a:r>
              <a:t/>
            </a:r>
          </a:p>
          <a:p>
            <a:pPr lvl="3"/>
            <a:r>
              <a:t/>
            </a:r>
          </a:p>
          <a:p>
            <a:pPr lvl="4"/>
            <a:r>
              <a:t/>
            </a:r>
          </a:p>
        </p:txBody>
      </p:sp>
      <p:sp>
        <p:nvSpPr>
          <p:cNvPr id="43" name="Slide Subtitle"/>
          <p:cNvSpPr txBox="1"/>
          <p:nvPr>
            <p:ph type="body" sz="quarter" idx="21" hasCustomPrompt="1"/>
          </p:nvPr>
        </p:nvSpPr>
        <p:spPr>
          <a:xfrm>
            <a:off x="698500" y="1412977"/>
            <a:ext cx="11607801" cy="671803"/>
          </a:xfrm>
          <a:prstGeom prst="rect">
            <a:avLst/>
          </a:prstGeom>
        </p:spPr>
        <p:txBody>
          <a:bodyPr/>
          <a:lstStyle>
            <a:lvl1pPr marL="0" indent="0" defTabSz="587022">
              <a:lnSpc>
                <a:spcPct val="100000"/>
              </a:lnSpc>
              <a:spcBef>
                <a:spcPts val="0"/>
              </a:spcBef>
              <a:buSzTx/>
              <a:buNone/>
              <a:defRPr b="1" sz="3800"/>
            </a:lvl1pPr>
          </a:lstStyle>
          <a:p>
            <a:pPr/>
            <a:r>
              <a:t>Slide Subtitle</a:t>
            </a:r>
          </a:p>
        </p:txBody>
      </p:sp>
      <p:sp>
        <p:nvSpPr>
          <p:cNvPr id="44" name="Slide Title"/>
          <p:cNvSpPr txBox="1"/>
          <p:nvPr>
            <p:ph type="title" hasCustomPrompt="1"/>
          </p:nvPr>
        </p:nvSpPr>
        <p:spPr>
          <a:prstGeom prst="rect">
            <a:avLst/>
          </a:prstGeom>
        </p:spPr>
        <p:txBody>
          <a:bodyPr/>
          <a:lstStyle/>
          <a:p>
            <a:pPr/>
            <a:r>
              <a:t>Slide Title</a:t>
            </a:r>
          </a:p>
        </p:txBody>
      </p:sp>
      <p:sp>
        <p:nvSpPr>
          <p:cNvPr id="4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52" name="Body Level One…"/>
          <p:cNvSpPr txBox="1"/>
          <p:nvPr>
            <p:ph type="body" idx="1" hasCustomPrompt="1"/>
          </p:nvPr>
        </p:nvSpPr>
        <p:spPr>
          <a:prstGeom prst="rect">
            <a:avLst/>
          </a:prstGeom>
        </p:spPr>
        <p:txBody>
          <a:bodyPr numCol="2" spcCol="589358"/>
          <a:lstStyle/>
          <a:p>
            <a:pPr/>
            <a:r>
              <a:t>Slide bullet text</a:t>
            </a:r>
          </a:p>
          <a:p>
            <a:pPr lvl="1"/>
            <a:r>
              <a:t/>
            </a:r>
          </a:p>
          <a:p>
            <a:pPr lvl="2"/>
            <a:r>
              <a:t/>
            </a:r>
          </a:p>
          <a:p>
            <a:pPr lvl="3"/>
            <a:r>
              <a:t/>
            </a:r>
          </a:p>
          <a:p>
            <a:pPr lvl="4"/>
            <a:r>
              <a:t/>
            </a:r>
          </a:p>
        </p:txBody>
      </p:sp>
      <p:sp>
        <p:nvSpPr>
          <p:cNvPr id="5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0" name="Bowl of pappardelle pasta with parsley butter, roasted hazelnuts, and shaved parmesan cheese"/>
          <p:cNvSpPr/>
          <p:nvPr>
            <p:ph type="pic" idx="21"/>
          </p:nvPr>
        </p:nvSpPr>
        <p:spPr>
          <a:xfrm>
            <a:off x="6172200" y="596900"/>
            <a:ext cx="6448425" cy="8597900"/>
          </a:xfrm>
          <a:prstGeom prst="rect">
            <a:avLst/>
          </a:prstGeom>
        </p:spPr>
        <p:txBody>
          <a:bodyPr lIns="91439" tIns="45719" rIns="91439" bIns="45719">
            <a:noAutofit/>
          </a:bodyPr>
          <a:lstStyle/>
          <a:p>
            <a:pPr/>
          </a:p>
        </p:txBody>
      </p:sp>
      <p:sp>
        <p:nvSpPr>
          <p:cNvPr id="61" name="Slide Title"/>
          <p:cNvSpPr txBox="1"/>
          <p:nvPr>
            <p:ph type="title" hasCustomPrompt="1"/>
          </p:nvPr>
        </p:nvSpPr>
        <p:spPr>
          <a:xfrm>
            <a:off x="698500" y="444500"/>
            <a:ext cx="5105400" cy="1016000"/>
          </a:xfrm>
          <a:prstGeom prst="rect">
            <a:avLst/>
          </a:prstGeom>
        </p:spPr>
        <p:txBody>
          <a:bodyPr/>
          <a:lstStyle/>
          <a:p>
            <a:pPr/>
            <a:r>
              <a:t>Slide Title</a:t>
            </a:r>
          </a:p>
        </p:txBody>
      </p:sp>
      <p:sp>
        <p:nvSpPr>
          <p:cNvPr id="62" name="Slide Subtitle"/>
          <p:cNvSpPr txBox="1"/>
          <p:nvPr>
            <p:ph type="body" sz="quarter" idx="22" hasCustomPrompt="1"/>
          </p:nvPr>
        </p:nvSpPr>
        <p:spPr>
          <a:xfrm>
            <a:off x="698500" y="1412977"/>
            <a:ext cx="5105400" cy="671803"/>
          </a:xfrm>
          <a:prstGeom prst="rect">
            <a:avLst/>
          </a:prstGeom>
        </p:spPr>
        <p:txBody>
          <a:bodyPr/>
          <a:lstStyle>
            <a:lvl1pPr marL="0" indent="0" defTabSz="587022">
              <a:lnSpc>
                <a:spcPct val="100000"/>
              </a:lnSpc>
              <a:spcBef>
                <a:spcPts val="0"/>
              </a:spcBef>
              <a:buSzTx/>
              <a:buNone/>
              <a:defRPr b="1" sz="3800"/>
            </a:lvl1pPr>
          </a:lstStyle>
          <a:p>
            <a:pPr/>
            <a:r>
              <a:t>Slide Subtitle</a:t>
            </a:r>
          </a:p>
        </p:txBody>
      </p:sp>
      <p:sp>
        <p:nvSpPr>
          <p:cNvPr id="63" name="Body Level One…"/>
          <p:cNvSpPr txBox="1"/>
          <p:nvPr>
            <p:ph type="body" sz="half" idx="1" hasCustomPrompt="1"/>
          </p:nvPr>
        </p:nvSpPr>
        <p:spPr>
          <a:xfrm>
            <a:off x="698500" y="3480196"/>
            <a:ext cx="5105400" cy="5593161"/>
          </a:xfrm>
          <a:prstGeom prst="rect">
            <a:avLst/>
          </a:prstGeom>
        </p:spPr>
        <p:txBody>
          <a:bodyPr/>
          <a:lstStyle/>
          <a:p>
            <a:pPr/>
            <a:r>
              <a:t>Slide bullet text</a:t>
            </a:r>
          </a:p>
          <a:p>
            <a:pPr lvl="1"/>
            <a:r>
              <a:t/>
            </a:r>
          </a:p>
          <a:p>
            <a:pPr lvl="2"/>
            <a:r>
              <a:t/>
            </a:r>
          </a:p>
          <a:p>
            <a:pPr lvl="3"/>
            <a:r>
              <a:t/>
            </a:r>
          </a:p>
          <a:p>
            <a:pPr lvl="4"/>
            <a:r>
              <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p:spTree>
      <p:nvGrpSpPr>
        <p:cNvPr id="1" name=""/>
        <p:cNvGrpSpPr/>
        <p:nvPr/>
      </p:nvGrpSpPr>
      <p:grpSpPr>
        <a:xfrm>
          <a:off x="0" y="0"/>
          <a:ext cx="0" cy="0"/>
          <a:chOff x="0" y="0"/>
          <a:chExt cx="0" cy="0"/>
        </a:xfrm>
      </p:grpSpPr>
      <p:sp>
        <p:nvSpPr>
          <p:cNvPr id="71" name="Section Title"/>
          <p:cNvSpPr txBox="1"/>
          <p:nvPr>
            <p:ph type="title" hasCustomPrompt="1"/>
          </p:nvPr>
        </p:nvSpPr>
        <p:spPr>
          <a:xfrm>
            <a:off x="698500" y="3225800"/>
            <a:ext cx="11607800" cy="3302000"/>
          </a:xfrm>
          <a:prstGeom prst="rect">
            <a:avLst/>
          </a:prstGeom>
        </p:spPr>
        <p:txBody>
          <a:bodyPr anchor="ctr"/>
          <a:lstStyle>
            <a:lvl1pPr>
              <a:defRPr b="0" spc="-164" sz="8200">
                <a:latin typeface="Helvetica Neue Medium"/>
                <a:ea typeface="Helvetica Neue Medium"/>
                <a:cs typeface="Helvetica Neue Medium"/>
                <a:sym typeface="Helvetica Neue Medium"/>
              </a:defRPr>
            </a:lvl1pPr>
          </a:lstStyle>
          <a:p>
            <a:pPr/>
            <a:r>
              <a:t>Section Title</a:t>
            </a:r>
          </a:p>
        </p:txBody>
      </p:sp>
      <p:sp>
        <p:nvSpPr>
          <p:cNvPr id="7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79" name="Slide Title"/>
          <p:cNvSpPr txBox="1"/>
          <p:nvPr>
            <p:ph type="title" hasCustomPrompt="1"/>
          </p:nvPr>
        </p:nvSpPr>
        <p:spPr>
          <a:prstGeom prst="rect">
            <a:avLst/>
          </a:prstGeom>
        </p:spPr>
        <p:txBody>
          <a:bodyPr/>
          <a:lstStyle/>
          <a:p>
            <a:pPr/>
            <a:r>
              <a:t>Slide Title</a:t>
            </a:r>
          </a:p>
        </p:txBody>
      </p:sp>
      <p:sp>
        <p:nvSpPr>
          <p:cNvPr id="80" name="Slide Subtitle"/>
          <p:cNvSpPr txBox="1"/>
          <p:nvPr>
            <p:ph type="body" sz="quarter" idx="21" hasCustomPrompt="1"/>
          </p:nvPr>
        </p:nvSpPr>
        <p:spPr>
          <a:xfrm>
            <a:off x="698500" y="1412977"/>
            <a:ext cx="11607801" cy="671803"/>
          </a:xfrm>
          <a:prstGeom prst="rect">
            <a:avLst/>
          </a:prstGeom>
        </p:spPr>
        <p:txBody>
          <a:bodyPr/>
          <a:lstStyle>
            <a:lvl1pPr marL="0" indent="0" defTabSz="587022">
              <a:lnSpc>
                <a:spcPct val="100000"/>
              </a:lnSpc>
              <a:spcBef>
                <a:spcPts val="0"/>
              </a:spcBef>
              <a:buSzTx/>
              <a:buNone/>
              <a:defRPr b="1" sz="3800"/>
            </a:lvl1pPr>
          </a:lstStyle>
          <a:p>
            <a:pPr/>
            <a:r>
              <a:t>Slide Subtitle</a:t>
            </a:r>
          </a:p>
        </p:txBody>
      </p:sp>
      <p:sp>
        <p:nvSpPr>
          <p:cNvPr id="8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Agenda">
    <p:spTree>
      <p:nvGrpSpPr>
        <p:cNvPr id="1" name=""/>
        <p:cNvGrpSpPr/>
        <p:nvPr/>
      </p:nvGrpSpPr>
      <p:grpSpPr>
        <a:xfrm>
          <a:off x="0" y="0"/>
          <a:ext cx="0" cy="0"/>
          <a:chOff x="0" y="0"/>
          <a:chExt cx="0" cy="0"/>
        </a:xfrm>
      </p:grpSpPr>
      <p:sp>
        <p:nvSpPr>
          <p:cNvPr id="88" name="Agenda Title"/>
          <p:cNvSpPr txBox="1"/>
          <p:nvPr>
            <p:ph type="title" hasCustomPrompt="1"/>
          </p:nvPr>
        </p:nvSpPr>
        <p:spPr>
          <a:xfrm>
            <a:off x="698500" y="444500"/>
            <a:ext cx="11607800" cy="1016000"/>
          </a:xfrm>
          <a:prstGeom prst="rect">
            <a:avLst/>
          </a:prstGeom>
        </p:spPr>
        <p:txBody>
          <a:bodyPr/>
          <a:lstStyle/>
          <a:p>
            <a:pPr/>
            <a:r>
              <a:t>Agenda Title</a:t>
            </a:r>
          </a:p>
        </p:txBody>
      </p:sp>
      <p:sp>
        <p:nvSpPr>
          <p:cNvPr id="89" name="Agenda Subtitle"/>
          <p:cNvSpPr txBox="1"/>
          <p:nvPr>
            <p:ph type="body" sz="quarter" idx="21" hasCustomPrompt="1"/>
          </p:nvPr>
        </p:nvSpPr>
        <p:spPr>
          <a:xfrm>
            <a:off x="698500" y="1409700"/>
            <a:ext cx="11607801" cy="671802"/>
          </a:xfrm>
          <a:prstGeom prst="rect">
            <a:avLst/>
          </a:prstGeom>
        </p:spPr>
        <p:txBody>
          <a:bodyPr/>
          <a:lstStyle>
            <a:lvl1pPr marL="0" indent="0" defTabSz="587022">
              <a:lnSpc>
                <a:spcPct val="100000"/>
              </a:lnSpc>
              <a:spcBef>
                <a:spcPts val="0"/>
              </a:spcBef>
              <a:buSzTx/>
              <a:buNone/>
              <a:defRPr b="1" sz="3800"/>
            </a:lvl1pPr>
          </a:lstStyle>
          <a:p>
            <a:pPr/>
            <a:r>
              <a:t>Agenda Subtitle</a:t>
            </a:r>
          </a:p>
        </p:txBody>
      </p:sp>
      <p:sp>
        <p:nvSpPr>
          <p:cNvPr id="90" name="Body Level One…"/>
          <p:cNvSpPr txBox="1"/>
          <p:nvPr>
            <p:ph type="body" idx="1" hasCustomPrompt="1"/>
          </p:nvPr>
        </p:nvSpPr>
        <p:spPr>
          <a:prstGeom prst="rect">
            <a:avLst/>
          </a:prstGeom>
        </p:spPr>
        <p:txBody>
          <a:bodyPr/>
          <a:lstStyle>
            <a:lvl1pPr marL="0" indent="0">
              <a:spcBef>
                <a:spcPts val="1300"/>
              </a:spcBef>
              <a:buSzTx/>
              <a:buNone/>
              <a:defRPr spc="-38" sz="3800"/>
            </a:lvl1pPr>
            <a:lvl2pPr marL="0" indent="457200">
              <a:spcBef>
                <a:spcPts val="1300"/>
              </a:spcBef>
              <a:buSzTx/>
              <a:buNone/>
              <a:defRPr spc="-38" sz="3800"/>
            </a:lvl2pPr>
            <a:lvl3pPr marL="0" indent="914400">
              <a:spcBef>
                <a:spcPts val="1300"/>
              </a:spcBef>
              <a:buSzTx/>
              <a:buNone/>
              <a:defRPr spc="-38" sz="3800"/>
            </a:lvl3pPr>
            <a:lvl4pPr marL="0" indent="1371600">
              <a:spcBef>
                <a:spcPts val="1300"/>
              </a:spcBef>
              <a:buSzTx/>
              <a:buNone/>
              <a:defRPr spc="-38" sz="3800"/>
            </a:lvl4pPr>
            <a:lvl5pPr marL="0" indent="1828800">
              <a:spcBef>
                <a:spcPts val="1300"/>
              </a:spcBef>
              <a:buSzTx/>
              <a:buNone/>
              <a:defRPr spc="-38" sz="3800"/>
            </a:lvl5pPr>
          </a:lstStyle>
          <a:p>
            <a:pPr/>
            <a:r>
              <a:t>Agenda Topics</a:t>
            </a:r>
          </a:p>
          <a:p>
            <a:pPr lvl="1"/>
            <a:r>
              <a:t/>
            </a:r>
          </a:p>
          <a:p>
            <a:pPr lvl="2"/>
            <a:r>
              <a:t/>
            </a:r>
          </a:p>
          <a:p>
            <a:pPr lvl="3"/>
            <a:r>
              <a:t/>
            </a:r>
          </a:p>
          <a:p>
            <a:pPr lvl="4"/>
            <a:r>
              <a:t/>
            </a:r>
          </a:p>
        </p:txBody>
      </p:sp>
      <p:sp>
        <p:nvSpPr>
          <p:cNvPr id="9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tatement">
    <p:spTree>
      <p:nvGrpSpPr>
        <p:cNvPr id="1" name=""/>
        <p:cNvGrpSpPr/>
        <p:nvPr/>
      </p:nvGrpSpPr>
      <p:grpSpPr>
        <a:xfrm>
          <a:off x="0" y="0"/>
          <a:ext cx="0" cy="0"/>
          <a:chOff x="0" y="0"/>
          <a:chExt cx="0" cy="0"/>
        </a:xfrm>
      </p:grpSpPr>
      <p:sp>
        <p:nvSpPr>
          <p:cNvPr id="98" name="Body Level One…"/>
          <p:cNvSpPr txBox="1"/>
          <p:nvPr>
            <p:ph type="body" sz="half" idx="1" hasCustomPrompt="1"/>
          </p:nvPr>
        </p:nvSpPr>
        <p:spPr>
          <a:xfrm>
            <a:off x="698500" y="3568700"/>
            <a:ext cx="11607800" cy="2617788"/>
          </a:xfrm>
          <a:prstGeom prst="rect">
            <a:avLst/>
          </a:prstGeom>
        </p:spPr>
        <p:txBody>
          <a:bodyPr anchor="ctr"/>
          <a:lstStyle>
            <a:lvl1pPr marL="0" indent="0" algn="ctr">
              <a:lnSpc>
                <a:spcPct val="80000"/>
              </a:lnSpc>
              <a:spcBef>
                <a:spcPts val="0"/>
              </a:spcBef>
              <a:buSzTx/>
              <a:buNone/>
              <a:defRPr spc="-164" sz="8200">
                <a:latin typeface="Helvetica Neue Medium"/>
                <a:ea typeface="Helvetica Neue Medium"/>
                <a:cs typeface="Helvetica Neue Medium"/>
                <a:sym typeface="Helvetica Neue Medium"/>
              </a:defRPr>
            </a:lvl1pPr>
            <a:lvl2pPr marL="0" indent="457200" algn="ctr">
              <a:lnSpc>
                <a:spcPct val="80000"/>
              </a:lnSpc>
              <a:spcBef>
                <a:spcPts val="0"/>
              </a:spcBef>
              <a:buSzTx/>
              <a:buNone/>
              <a:defRPr spc="-164" sz="8200">
                <a:latin typeface="Helvetica Neue Medium"/>
                <a:ea typeface="Helvetica Neue Medium"/>
                <a:cs typeface="Helvetica Neue Medium"/>
                <a:sym typeface="Helvetica Neue Medium"/>
              </a:defRPr>
            </a:lvl2pPr>
            <a:lvl3pPr marL="0" indent="914400" algn="ctr">
              <a:lnSpc>
                <a:spcPct val="80000"/>
              </a:lnSpc>
              <a:spcBef>
                <a:spcPts val="0"/>
              </a:spcBef>
              <a:buSzTx/>
              <a:buNone/>
              <a:defRPr spc="-164" sz="8200">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pc="-164" sz="8200">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pc="-164" sz="8200">
                <a:latin typeface="Helvetica Neue Medium"/>
                <a:ea typeface="Helvetica Neue Medium"/>
                <a:cs typeface="Helvetica Neue Medium"/>
                <a:sym typeface="Helvetica Neue Medium"/>
              </a:defRPr>
            </a:lvl5pPr>
          </a:lstStyle>
          <a:p>
            <a:pPr/>
            <a:r>
              <a:t>Statement</a:t>
            </a:r>
          </a:p>
          <a:p>
            <a:pPr lvl="1"/>
            <a:r>
              <a:t/>
            </a:r>
          </a:p>
          <a:p>
            <a:pPr lvl="2"/>
            <a:r>
              <a:t/>
            </a:r>
          </a:p>
          <a:p>
            <a:pPr lvl="3"/>
            <a:r>
              <a:t/>
            </a:r>
          </a:p>
          <a:p>
            <a:pPr lvl="4"/>
            <a:r>
              <a:t/>
            </a:r>
          </a:p>
        </p:txBody>
      </p:sp>
      <p:sp>
        <p:nvSpPr>
          <p:cNvPr id="9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ig Fact">
    <p:spTree>
      <p:nvGrpSpPr>
        <p:cNvPr id="1" name=""/>
        <p:cNvGrpSpPr/>
        <p:nvPr/>
      </p:nvGrpSpPr>
      <p:grpSpPr>
        <a:xfrm>
          <a:off x="0" y="0"/>
          <a:ext cx="0" cy="0"/>
          <a:chOff x="0" y="0"/>
          <a:chExt cx="0" cy="0"/>
        </a:xfrm>
      </p:grpSpPr>
      <p:sp>
        <p:nvSpPr>
          <p:cNvPr id="106" name="Fact information"/>
          <p:cNvSpPr txBox="1"/>
          <p:nvPr>
            <p:ph type="body" sz="quarter" idx="21" hasCustomPrompt="1"/>
          </p:nvPr>
        </p:nvSpPr>
        <p:spPr>
          <a:xfrm>
            <a:off x="698500" y="6209979"/>
            <a:ext cx="11607800" cy="671803"/>
          </a:xfrm>
          <a:prstGeom prst="rect">
            <a:avLst/>
          </a:prstGeom>
        </p:spPr>
        <p:txBody>
          <a:bodyPr/>
          <a:lstStyle>
            <a:lvl1pPr marL="0" indent="0" algn="ctr">
              <a:lnSpc>
                <a:spcPct val="100000"/>
              </a:lnSpc>
              <a:spcBef>
                <a:spcPts val="0"/>
              </a:spcBef>
              <a:buSzTx/>
              <a:buNone/>
              <a:defRPr b="1" sz="3800"/>
            </a:lvl1pPr>
          </a:lstStyle>
          <a:p>
            <a:pPr/>
            <a:r>
              <a:t>Fact information</a:t>
            </a:r>
          </a:p>
        </p:txBody>
      </p:sp>
      <p:sp>
        <p:nvSpPr>
          <p:cNvPr id="107" name="Body Level One…"/>
          <p:cNvSpPr txBox="1"/>
          <p:nvPr>
            <p:ph type="body" idx="1" hasCustomPrompt="1"/>
          </p:nvPr>
        </p:nvSpPr>
        <p:spPr>
          <a:xfrm>
            <a:off x="698500" y="999066"/>
            <a:ext cx="11607800" cy="5210914"/>
          </a:xfrm>
          <a:prstGeom prst="rect">
            <a:avLst/>
          </a:prstGeom>
        </p:spPr>
        <p:txBody>
          <a:bodyPr anchor="b"/>
          <a:lstStyle>
            <a:lvl1pPr marL="0" indent="0" algn="ctr">
              <a:lnSpc>
                <a:spcPct val="80000"/>
              </a:lnSpc>
              <a:spcBef>
                <a:spcPts val="0"/>
              </a:spcBef>
              <a:buSzTx/>
              <a:buNone/>
              <a:defRPr b="1" spc="-176" sz="17600"/>
            </a:lvl1pPr>
            <a:lvl2pPr marL="0" indent="457200" algn="ctr">
              <a:lnSpc>
                <a:spcPct val="80000"/>
              </a:lnSpc>
              <a:spcBef>
                <a:spcPts val="0"/>
              </a:spcBef>
              <a:buSzTx/>
              <a:buNone/>
              <a:defRPr b="1" spc="-176" sz="17600"/>
            </a:lvl2pPr>
            <a:lvl3pPr marL="0" indent="914400" algn="ctr">
              <a:lnSpc>
                <a:spcPct val="80000"/>
              </a:lnSpc>
              <a:spcBef>
                <a:spcPts val="0"/>
              </a:spcBef>
              <a:buSzTx/>
              <a:buNone/>
              <a:defRPr b="1" spc="-176" sz="17600"/>
            </a:lvl3pPr>
            <a:lvl4pPr marL="0" indent="1371600" algn="ctr">
              <a:lnSpc>
                <a:spcPct val="80000"/>
              </a:lnSpc>
              <a:spcBef>
                <a:spcPts val="0"/>
              </a:spcBef>
              <a:buSzTx/>
              <a:buNone/>
              <a:defRPr b="1" spc="-176" sz="17600"/>
            </a:lvl4pPr>
            <a:lvl5pPr marL="0" indent="1828800" algn="ctr">
              <a:lnSpc>
                <a:spcPct val="80000"/>
              </a:lnSpc>
              <a:spcBef>
                <a:spcPts val="0"/>
              </a:spcBef>
              <a:buSzTx/>
              <a:buNone/>
              <a:defRPr b="1" spc="-176" sz="17600"/>
            </a:lvl5pPr>
          </a:lstStyle>
          <a:p>
            <a:pPr/>
            <a:r>
              <a:t>100%</a:t>
            </a:r>
          </a:p>
          <a:p>
            <a:pPr lvl="1"/>
            <a:r>
              <a:t/>
            </a:r>
          </a:p>
          <a:p>
            <a:pPr lvl="2"/>
            <a:r>
              <a:t/>
            </a:r>
          </a:p>
          <a:p>
            <a:pPr lvl="3"/>
            <a:r>
              <a:t/>
            </a:r>
          </a:p>
          <a:p>
            <a:pPr lvl="4"/>
            <a:r>
              <a:t/>
            </a:r>
          </a:p>
        </p:txBody>
      </p:sp>
      <p:sp>
        <p:nvSpPr>
          <p:cNvPr id="10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15" name="Body Level One…"/>
          <p:cNvSpPr txBox="1"/>
          <p:nvPr>
            <p:ph type="body" sz="half" idx="1" hasCustomPrompt="1"/>
          </p:nvPr>
        </p:nvSpPr>
        <p:spPr>
          <a:xfrm>
            <a:off x="736600" y="3721100"/>
            <a:ext cx="11531600" cy="2324100"/>
          </a:xfrm>
          <a:prstGeom prst="rect">
            <a:avLst/>
          </a:prstGeom>
        </p:spPr>
        <p:txBody>
          <a:bodyPr anchor="ctr"/>
          <a:lstStyle>
            <a:lvl1pPr marL="457200" indent="-342900">
              <a:spcBef>
                <a:spcPts val="0"/>
              </a:spcBef>
              <a:buSzTx/>
              <a:buNone/>
              <a:defRPr spc="-119" sz="6000">
                <a:latin typeface="Helvetica Neue Medium"/>
                <a:ea typeface="Helvetica Neue Medium"/>
                <a:cs typeface="Helvetica Neue Medium"/>
                <a:sym typeface="Helvetica Neue Medium"/>
              </a:defRPr>
            </a:lvl1pPr>
            <a:lvl2pPr marL="457200" indent="114300">
              <a:spcBef>
                <a:spcPts val="0"/>
              </a:spcBef>
              <a:buSzTx/>
              <a:buNone/>
              <a:defRPr spc="-119" sz="6000">
                <a:latin typeface="Helvetica Neue Medium"/>
                <a:ea typeface="Helvetica Neue Medium"/>
                <a:cs typeface="Helvetica Neue Medium"/>
                <a:sym typeface="Helvetica Neue Medium"/>
              </a:defRPr>
            </a:lvl2pPr>
            <a:lvl3pPr marL="457200" indent="571500">
              <a:spcBef>
                <a:spcPts val="0"/>
              </a:spcBef>
              <a:buSzTx/>
              <a:buNone/>
              <a:defRPr spc="-119" sz="6000">
                <a:latin typeface="Helvetica Neue Medium"/>
                <a:ea typeface="Helvetica Neue Medium"/>
                <a:cs typeface="Helvetica Neue Medium"/>
                <a:sym typeface="Helvetica Neue Medium"/>
              </a:defRPr>
            </a:lvl3pPr>
            <a:lvl4pPr marL="457200" indent="1028700">
              <a:spcBef>
                <a:spcPts val="0"/>
              </a:spcBef>
              <a:buSzTx/>
              <a:buNone/>
              <a:defRPr spc="-119" sz="6000">
                <a:latin typeface="Helvetica Neue Medium"/>
                <a:ea typeface="Helvetica Neue Medium"/>
                <a:cs typeface="Helvetica Neue Medium"/>
                <a:sym typeface="Helvetica Neue Medium"/>
              </a:defRPr>
            </a:lvl4pPr>
            <a:lvl5pPr marL="457200" indent="1485900">
              <a:spcBef>
                <a:spcPts val="0"/>
              </a:spcBef>
              <a:buSzTx/>
              <a:buNone/>
              <a:defRPr spc="-119" sz="6000">
                <a:latin typeface="Helvetica Neue Medium"/>
                <a:ea typeface="Helvetica Neue Medium"/>
                <a:cs typeface="Helvetica Neue Medium"/>
                <a:sym typeface="Helvetica Neue Medium"/>
              </a:defRPr>
            </a:lvl5pPr>
          </a:lstStyle>
          <a:p>
            <a:pPr/>
            <a:r>
              <a:t>“Notable Quote”</a:t>
            </a:r>
          </a:p>
          <a:p>
            <a:pPr lvl="1"/>
            <a:r>
              <a:t/>
            </a:r>
          </a:p>
          <a:p>
            <a:pPr lvl="2"/>
            <a:r>
              <a:t/>
            </a:r>
          </a:p>
          <a:p>
            <a:pPr lvl="3"/>
            <a:r>
              <a:t/>
            </a:r>
          </a:p>
          <a:p>
            <a:pPr lvl="4"/>
            <a:r>
              <a:t/>
            </a:r>
          </a:p>
        </p:txBody>
      </p:sp>
      <p:sp>
        <p:nvSpPr>
          <p:cNvPr id="116" name="Attribution"/>
          <p:cNvSpPr txBox="1"/>
          <p:nvPr>
            <p:ph type="body" sz="quarter" idx="21" hasCustomPrompt="1"/>
          </p:nvPr>
        </p:nvSpPr>
        <p:spPr>
          <a:xfrm>
            <a:off x="1219200" y="6426200"/>
            <a:ext cx="11049000" cy="461059"/>
          </a:xfrm>
          <a:prstGeom prst="rect">
            <a:avLst/>
          </a:prstGeom>
        </p:spPr>
        <p:txBody>
          <a:bodyPr/>
          <a:lstStyle>
            <a:lvl1pPr marL="0" indent="0" defTabSz="563541">
              <a:lnSpc>
                <a:spcPct val="100000"/>
              </a:lnSpc>
              <a:spcBef>
                <a:spcPts val="0"/>
              </a:spcBef>
              <a:buSzTx/>
              <a:buNone/>
              <a:defRPr b="1" sz="2304"/>
            </a:lvl1pPr>
          </a:lstStyle>
          <a:p>
            <a:pPr/>
            <a:r>
              <a:t>Attribution</a:t>
            </a:r>
          </a:p>
        </p:txBody>
      </p:sp>
      <p:sp>
        <p:nvSpPr>
          <p:cNvPr id="1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124" name="Bowl of pappardelle pasta with parsley butter, roasted hazelnuts, and shaved parmesan cheese"/>
          <p:cNvSpPr/>
          <p:nvPr>
            <p:ph type="pic" idx="21"/>
          </p:nvPr>
        </p:nvSpPr>
        <p:spPr>
          <a:xfrm>
            <a:off x="-2082800" y="687558"/>
            <a:ext cx="11165190" cy="8373892"/>
          </a:xfrm>
          <a:prstGeom prst="rect">
            <a:avLst/>
          </a:prstGeom>
        </p:spPr>
        <p:txBody>
          <a:bodyPr lIns="91439" tIns="45719" rIns="91439" bIns="45719">
            <a:noAutofit/>
          </a:bodyPr>
          <a:lstStyle/>
          <a:p>
            <a:pPr/>
          </a:p>
        </p:txBody>
      </p:sp>
      <p:sp>
        <p:nvSpPr>
          <p:cNvPr id="125" name="Bowl of salad with fried rice, boiled eggs, and chopsticks"/>
          <p:cNvSpPr/>
          <p:nvPr>
            <p:ph type="pic" sz="half" idx="22"/>
          </p:nvPr>
        </p:nvSpPr>
        <p:spPr>
          <a:xfrm>
            <a:off x="6597650" y="292100"/>
            <a:ext cx="5740400" cy="4592321"/>
          </a:xfrm>
          <a:prstGeom prst="rect">
            <a:avLst/>
          </a:prstGeom>
        </p:spPr>
        <p:txBody>
          <a:bodyPr lIns="91439" tIns="45719" rIns="91439" bIns="45719">
            <a:noAutofit/>
          </a:bodyPr>
          <a:lstStyle/>
          <a:p>
            <a:pPr/>
          </a:p>
        </p:txBody>
      </p:sp>
      <p:sp>
        <p:nvSpPr>
          <p:cNvPr id="126" name="Bowl with salmon cakes, salad, and hummus"/>
          <p:cNvSpPr/>
          <p:nvPr>
            <p:ph type="pic" idx="23"/>
          </p:nvPr>
        </p:nvSpPr>
        <p:spPr>
          <a:xfrm>
            <a:off x="4984750" y="2749413"/>
            <a:ext cx="7937500" cy="9238277"/>
          </a:xfrm>
          <a:prstGeom prst="rect">
            <a:avLst/>
          </a:prstGeom>
        </p:spPr>
        <p:txBody>
          <a:bodyPr lIns="91439" tIns="45719" rIns="91439" bIns="45719">
            <a:noAutofit/>
          </a:bodyPr>
          <a:lstStyle/>
          <a:p>
            <a:pPr/>
          </a:p>
        </p:txBody>
      </p:sp>
      <p:sp>
        <p:nvSpPr>
          <p:cNvPr id="12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34" name="Bowl of salad with fried rice, boiled eggs, and chopsticks"/>
          <p:cNvSpPr/>
          <p:nvPr>
            <p:ph type="pic" idx="21"/>
          </p:nvPr>
        </p:nvSpPr>
        <p:spPr>
          <a:xfrm>
            <a:off x="-1016000" y="-1054100"/>
            <a:ext cx="14427200" cy="11541760"/>
          </a:xfrm>
          <a:prstGeom prst="rect">
            <a:avLst/>
          </a:prstGeom>
        </p:spPr>
        <p:txBody>
          <a:bodyPr lIns="91439" tIns="45719" rIns="91439" bIns="45719">
            <a:noAutofit/>
          </a:bodyPr>
          <a:lstStyle/>
          <a:p>
            <a:pPr/>
          </a:p>
        </p:txBody>
      </p:sp>
      <p:sp>
        <p:nvSpPr>
          <p:cNvPr id="135" name="Slide Number"/>
          <p:cNvSpPr txBox="1"/>
          <p:nvPr>
            <p:ph type="sldNum" sz="quarter" idx="2"/>
          </p:nvPr>
        </p:nvSpPr>
        <p:spPr>
          <a:xfrm>
            <a:off x="6353454" y="9220199"/>
            <a:ext cx="297892" cy="287479"/>
          </a:xfrm>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4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149" name="Image"/>
          <p:cNvSpPr/>
          <p:nvPr>
            <p:ph type="pic" idx="21"/>
          </p:nvPr>
        </p:nvSpPr>
        <p:spPr>
          <a:xfrm>
            <a:off x="1625600" y="673100"/>
            <a:ext cx="9753600" cy="5905500"/>
          </a:xfrm>
          <a:prstGeom prst="rect">
            <a:avLst/>
          </a:prstGeom>
        </p:spPr>
        <p:txBody>
          <a:bodyPr lIns="91439" tIns="45719" rIns="91439" bIns="45719">
            <a:noAutofit/>
          </a:bodyPr>
          <a:lstStyle/>
          <a:p>
            <a:pPr/>
          </a:p>
        </p:txBody>
      </p:sp>
      <p:sp>
        <p:nvSpPr>
          <p:cNvPr id="150" name="Title Text"/>
          <p:cNvSpPr txBox="1"/>
          <p:nvPr>
            <p:ph type="title"/>
          </p:nvPr>
        </p:nvSpPr>
        <p:spPr>
          <a:xfrm>
            <a:off x="1270000" y="6718300"/>
            <a:ext cx="10464800" cy="1422400"/>
          </a:xfrm>
          <a:prstGeom prst="rect">
            <a:avLst/>
          </a:prstGeom>
        </p:spPr>
        <p:txBody>
          <a:bodyPr anchor="b"/>
          <a:lstStyle>
            <a:lvl1pPr algn="ctr" defTabSz="584200">
              <a:lnSpc>
                <a:spcPct val="100000"/>
              </a:lnSpc>
              <a:defRPr b="0" spc="0" sz="8200">
                <a:latin typeface="Comic Sans MS"/>
                <a:ea typeface="Comic Sans MS"/>
                <a:cs typeface="Comic Sans MS"/>
                <a:sym typeface="Comic Sans MS"/>
              </a:defRPr>
            </a:lvl1pPr>
          </a:lstStyle>
          <a:p>
            <a:pPr/>
            <a:r>
              <a:t>Title Text</a:t>
            </a:r>
          </a:p>
        </p:txBody>
      </p:sp>
      <p:sp>
        <p:nvSpPr>
          <p:cNvPr id="151" name="Body Level One…"/>
          <p:cNvSpPr txBox="1"/>
          <p:nvPr>
            <p:ph type="body" sz="quarter" idx="1"/>
          </p:nvPr>
        </p:nvSpPr>
        <p:spPr>
          <a:xfrm>
            <a:off x="1270000" y="8153400"/>
            <a:ext cx="10464800" cy="1130300"/>
          </a:xfrm>
          <a:prstGeom prst="rect">
            <a:avLst/>
          </a:prstGeom>
        </p:spPr>
        <p:txBody>
          <a:bodyPr/>
          <a:lstStyle>
            <a:lvl1pPr marL="0" indent="0" algn="ctr" defTabSz="584200">
              <a:lnSpc>
                <a:spcPct val="100000"/>
              </a:lnSpc>
              <a:spcBef>
                <a:spcPts val="0"/>
              </a:spcBef>
              <a:buSzTx/>
              <a:buNone/>
              <a:defRPr sz="3700"/>
            </a:lvl1pPr>
            <a:lvl2pPr marL="0" indent="0" algn="ctr" defTabSz="584200">
              <a:lnSpc>
                <a:spcPct val="100000"/>
              </a:lnSpc>
              <a:spcBef>
                <a:spcPts val="0"/>
              </a:spcBef>
              <a:buSzTx/>
              <a:buNone/>
              <a:defRPr sz="3700"/>
            </a:lvl2pPr>
            <a:lvl3pPr marL="0" indent="0" algn="ctr" defTabSz="584200">
              <a:lnSpc>
                <a:spcPct val="100000"/>
              </a:lnSpc>
              <a:spcBef>
                <a:spcPts val="0"/>
              </a:spcBef>
              <a:buSzTx/>
              <a:buNone/>
              <a:defRPr sz="3700"/>
            </a:lvl3pPr>
            <a:lvl4pPr marL="0" indent="0" algn="ctr" defTabSz="584200">
              <a:lnSpc>
                <a:spcPct val="100000"/>
              </a:lnSpc>
              <a:spcBef>
                <a:spcPts val="0"/>
              </a:spcBef>
              <a:buSzTx/>
              <a:buNone/>
              <a:defRPr sz="3700"/>
            </a:lvl4pPr>
            <a:lvl5pPr marL="0" indent="0" algn="ctr" defTabSz="584200">
              <a:lnSpc>
                <a:spcPct val="100000"/>
              </a:lnSpc>
              <a:spcBef>
                <a:spcPts val="0"/>
              </a:spcBef>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152" name="Slide Number"/>
          <p:cNvSpPr txBox="1"/>
          <p:nvPr>
            <p:ph type="sldNum" sz="quarter" idx="2"/>
          </p:nvPr>
        </p:nvSpPr>
        <p:spPr>
          <a:xfrm>
            <a:off x="6328884" y="9296400"/>
            <a:ext cx="340259" cy="324306"/>
          </a:xfrm>
          <a:prstGeom prst="rect">
            <a:avLst/>
          </a:prstGeom>
        </p:spPr>
        <p:txBody>
          <a:bodyPr anchor="t"/>
          <a:lstStyle>
            <a:lvl1pPr>
              <a:defRPr sz="1600">
                <a:latin typeface="Helvetica Neue Light"/>
                <a:ea typeface="Helvetica Neue Light"/>
                <a:cs typeface="Helvetica Neue Light"/>
                <a:sym typeface="Helvetica Neue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159" name="Image"/>
          <p:cNvSpPr/>
          <p:nvPr>
            <p:ph type="pic" sz="half" idx="21"/>
          </p:nvPr>
        </p:nvSpPr>
        <p:spPr>
          <a:xfrm>
            <a:off x="6718300" y="2590800"/>
            <a:ext cx="5334000" cy="6286500"/>
          </a:xfrm>
          <a:prstGeom prst="rect">
            <a:avLst/>
          </a:prstGeom>
        </p:spPr>
        <p:txBody>
          <a:bodyPr lIns="91439" tIns="45719" rIns="91439" bIns="45719">
            <a:noAutofit/>
          </a:bodyPr>
          <a:lstStyle/>
          <a:p>
            <a:pPr/>
          </a:p>
        </p:txBody>
      </p:sp>
      <p:sp>
        <p:nvSpPr>
          <p:cNvPr id="160" name="Title Text"/>
          <p:cNvSpPr txBox="1"/>
          <p:nvPr>
            <p:ph type="title"/>
          </p:nvPr>
        </p:nvSpPr>
        <p:spPr>
          <a:xfrm>
            <a:off x="952500" y="254000"/>
            <a:ext cx="11099800" cy="2159000"/>
          </a:xfrm>
          <a:prstGeom prst="rect">
            <a:avLst/>
          </a:prstGeom>
        </p:spPr>
        <p:txBody>
          <a:bodyPr anchor="ctr"/>
          <a:lstStyle>
            <a:lvl1pPr algn="ctr" defTabSz="584200">
              <a:lnSpc>
                <a:spcPct val="100000"/>
              </a:lnSpc>
              <a:defRPr b="0" spc="0" sz="8200">
                <a:latin typeface="Comic Sans MS"/>
                <a:ea typeface="Comic Sans MS"/>
                <a:cs typeface="Comic Sans MS"/>
                <a:sym typeface="Comic Sans MS"/>
              </a:defRPr>
            </a:lvl1pPr>
          </a:lstStyle>
          <a:p>
            <a:pPr/>
            <a:r>
              <a:t>Title Text</a:t>
            </a:r>
          </a:p>
        </p:txBody>
      </p:sp>
      <p:sp>
        <p:nvSpPr>
          <p:cNvPr id="161" name="Body Level One…"/>
          <p:cNvSpPr txBox="1"/>
          <p:nvPr>
            <p:ph type="body" sz="half" idx="1"/>
          </p:nvPr>
        </p:nvSpPr>
        <p:spPr>
          <a:xfrm>
            <a:off x="952500" y="2590800"/>
            <a:ext cx="5334000" cy="6286500"/>
          </a:xfrm>
          <a:prstGeom prst="rect">
            <a:avLst/>
          </a:prstGeom>
        </p:spPr>
        <p:txBody>
          <a:bodyPr anchor="ctr"/>
          <a:lstStyle>
            <a:lvl1pPr marL="342900" indent="-342900" defTabSz="584200">
              <a:lnSpc>
                <a:spcPct val="100000"/>
              </a:lnSpc>
              <a:buSzPct val="145000"/>
              <a:defRPr sz="2800"/>
            </a:lvl1pPr>
            <a:lvl2pPr marL="685800" indent="-342900" defTabSz="584200">
              <a:lnSpc>
                <a:spcPct val="100000"/>
              </a:lnSpc>
              <a:buSzPct val="145000"/>
              <a:defRPr sz="2800"/>
            </a:lvl2pPr>
            <a:lvl3pPr marL="1028700" indent="-342900" defTabSz="584200">
              <a:lnSpc>
                <a:spcPct val="100000"/>
              </a:lnSpc>
              <a:buSzPct val="145000"/>
              <a:defRPr sz="2800"/>
            </a:lvl3pPr>
            <a:lvl4pPr marL="1371600" indent="-342900" defTabSz="584200">
              <a:lnSpc>
                <a:spcPct val="100000"/>
              </a:lnSpc>
              <a:buSzPct val="145000"/>
              <a:defRPr sz="2800"/>
            </a:lvl4pPr>
            <a:lvl5pPr marL="1714500" indent="-342900" defTabSz="584200">
              <a:lnSpc>
                <a:spcPct val="100000"/>
              </a:lnSpc>
              <a:buSzPct val="145000"/>
              <a:defRPr sz="2800"/>
            </a:lvl5pPr>
          </a:lstStyle>
          <a:p>
            <a:pPr/>
            <a:r>
              <a:t>Body Level One</a:t>
            </a:r>
          </a:p>
          <a:p>
            <a:pPr lvl="1"/>
            <a:r>
              <a:t>Body Level Two</a:t>
            </a:r>
          </a:p>
          <a:p>
            <a:pPr lvl="2"/>
            <a:r>
              <a:t>Body Level Three</a:t>
            </a:r>
          </a:p>
          <a:p>
            <a:pPr lvl="3"/>
            <a:r>
              <a:t>Body Level Four</a:t>
            </a:r>
          </a:p>
          <a:p>
            <a:pPr lvl="4"/>
            <a:r>
              <a:t>Body Level Five</a:t>
            </a:r>
          </a:p>
        </p:txBody>
      </p:sp>
      <p:sp>
        <p:nvSpPr>
          <p:cNvPr id="162" name="Slide Number"/>
          <p:cNvSpPr txBox="1"/>
          <p:nvPr>
            <p:ph type="sldNum" sz="quarter" idx="2"/>
          </p:nvPr>
        </p:nvSpPr>
        <p:spPr>
          <a:xfrm>
            <a:off x="6328884" y="9296400"/>
            <a:ext cx="340259" cy="342900"/>
          </a:xfrm>
          <a:prstGeom prst="rect">
            <a:avLst/>
          </a:prstGeom>
        </p:spPr>
        <p:txBody>
          <a:bodyPr anchor="t"/>
          <a:lstStyle>
            <a:lvl1pPr>
              <a:defRPr sz="1600">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169" name="Title Text"/>
          <p:cNvSpPr txBox="1"/>
          <p:nvPr>
            <p:ph type="title"/>
          </p:nvPr>
        </p:nvSpPr>
        <p:spPr>
          <a:xfrm>
            <a:off x="952500" y="254000"/>
            <a:ext cx="11099800" cy="2159000"/>
          </a:xfrm>
          <a:prstGeom prst="rect">
            <a:avLst/>
          </a:prstGeom>
        </p:spPr>
        <p:txBody>
          <a:bodyPr anchor="ctr"/>
          <a:lstStyle>
            <a:lvl1pPr algn="ctr" defTabSz="584200">
              <a:lnSpc>
                <a:spcPct val="100000"/>
              </a:lnSpc>
              <a:defRPr b="0" spc="0" sz="8200">
                <a:latin typeface="Comic Sans MS"/>
                <a:ea typeface="Comic Sans MS"/>
                <a:cs typeface="Comic Sans MS"/>
                <a:sym typeface="Comic Sans MS"/>
              </a:defRPr>
            </a:lvl1pPr>
          </a:lstStyle>
          <a:p>
            <a:pPr/>
            <a:r>
              <a:t>Title Text</a:t>
            </a:r>
          </a:p>
        </p:txBody>
      </p:sp>
      <p:sp>
        <p:nvSpPr>
          <p:cNvPr id="170" name="Slide Number"/>
          <p:cNvSpPr txBox="1"/>
          <p:nvPr>
            <p:ph type="sldNum" sz="quarter" idx="2"/>
          </p:nvPr>
        </p:nvSpPr>
        <p:spPr>
          <a:xfrm>
            <a:off x="6328884" y="9296400"/>
            <a:ext cx="340259" cy="324306"/>
          </a:xfrm>
          <a:prstGeom prst="rect">
            <a:avLst/>
          </a:prstGeom>
        </p:spPr>
        <p:txBody>
          <a:bodyPr anchor="t"/>
          <a:lstStyle>
            <a:lvl1pPr>
              <a:defRPr sz="1600">
                <a:latin typeface="Helvetica Neue Light"/>
                <a:ea typeface="Helvetica Neue Light"/>
                <a:cs typeface="Helvetica Neue Light"/>
                <a:sym typeface="Helvetica Neue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177" name="Line"/>
          <p:cNvSpPr/>
          <p:nvPr/>
        </p:nvSpPr>
        <p:spPr>
          <a:xfrm>
            <a:off x="571500" y="1968501"/>
            <a:ext cx="11868106" cy="127"/>
          </a:xfrm>
          <a:prstGeom prst="line">
            <a:avLst/>
          </a:prstGeom>
          <a:ln w="12700">
            <a:solidFill>
              <a:srgbClr val="9A9A9A"/>
            </a:solidFill>
            <a:miter lim="400000"/>
          </a:ln>
        </p:spPr>
        <p:txBody>
          <a:bodyPr lIns="45718" tIns="45718" rIns="45718" bIns="45718"/>
          <a:lstStyle/>
          <a:p>
            <a:pPr defTabSz="584200">
              <a:defRPr sz="3600">
                <a:solidFill>
                  <a:srgbClr val="000000"/>
                </a:solidFill>
              </a:defRPr>
            </a:pPr>
          </a:p>
        </p:txBody>
      </p:sp>
      <p:sp>
        <p:nvSpPr>
          <p:cNvPr id="178" name="Title Text"/>
          <p:cNvSpPr txBox="1"/>
          <p:nvPr>
            <p:ph type="title"/>
          </p:nvPr>
        </p:nvSpPr>
        <p:spPr>
          <a:xfrm>
            <a:off x="571500" y="330200"/>
            <a:ext cx="11861800" cy="1397000"/>
          </a:xfrm>
          <a:prstGeom prst="rect">
            <a:avLst/>
          </a:prstGeom>
        </p:spPr>
        <p:txBody>
          <a:bodyPr anchor="b"/>
          <a:lstStyle>
            <a:lvl1pPr defTabSz="584200">
              <a:lnSpc>
                <a:spcPct val="100000"/>
              </a:lnSpc>
              <a:defRPr b="0" spc="0" sz="4200">
                <a:latin typeface="Helvetica Neue Light"/>
                <a:ea typeface="Helvetica Neue Light"/>
                <a:cs typeface="Helvetica Neue Light"/>
                <a:sym typeface="Helvetica Neue Light"/>
              </a:defRPr>
            </a:lvl1pPr>
          </a:lstStyle>
          <a:p>
            <a:pPr/>
            <a:r>
              <a:t>Title Text</a:t>
            </a:r>
          </a:p>
        </p:txBody>
      </p:sp>
      <p:sp>
        <p:nvSpPr>
          <p:cNvPr id="179" name="Body Level One…"/>
          <p:cNvSpPr txBox="1"/>
          <p:nvPr>
            <p:ph type="body" idx="1"/>
          </p:nvPr>
        </p:nvSpPr>
        <p:spPr>
          <a:xfrm>
            <a:off x="571500" y="2222500"/>
            <a:ext cx="11861800" cy="6667500"/>
          </a:xfrm>
          <a:prstGeom prst="rect">
            <a:avLst/>
          </a:prstGeom>
        </p:spPr>
        <p:txBody>
          <a:bodyPr/>
          <a:lstStyle>
            <a:lvl1pPr marL="457200" indent="-457200" defTabSz="584200">
              <a:lnSpc>
                <a:spcPct val="100000"/>
              </a:lnSpc>
              <a:spcBef>
                <a:spcPts val="4200"/>
              </a:spcBef>
              <a:buSzPct val="75000"/>
              <a:buFont typeface="Helvetica Neue"/>
              <a:defRPr sz="3600">
                <a:solidFill>
                  <a:srgbClr val="747474"/>
                </a:solidFill>
                <a:latin typeface="Helvetica Neue Light"/>
                <a:ea typeface="Helvetica Neue Light"/>
                <a:cs typeface="Helvetica Neue Light"/>
                <a:sym typeface="Helvetica Neue Light"/>
              </a:defRPr>
            </a:lvl1pPr>
            <a:lvl2pPr marL="914400" indent="-457200" defTabSz="584200">
              <a:lnSpc>
                <a:spcPct val="100000"/>
              </a:lnSpc>
              <a:spcBef>
                <a:spcPts val="4200"/>
              </a:spcBef>
              <a:buSzPct val="75000"/>
              <a:buFont typeface="Helvetica Neue"/>
              <a:defRPr sz="3600">
                <a:solidFill>
                  <a:srgbClr val="747474"/>
                </a:solidFill>
                <a:latin typeface="Helvetica Neue Light"/>
                <a:ea typeface="Helvetica Neue Light"/>
                <a:cs typeface="Helvetica Neue Light"/>
                <a:sym typeface="Helvetica Neue Light"/>
              </a:defRPr>
            </a:lvl2pPr>
            <a:lvl3pPr marL="1371600" indent="-457200" defTabSz="584200">
              <a:lnSpc>
                <a:spcPct val="100000"/>
              </a:lnSpc>
              <a:spcBef>
                <a:spcPts val="4200"/>
              </a:spcBef>
              <a:buSzPct val="75000"/>
              <a:buFont typeface="Helvetica Neue"/>
              <a:defRPr sz="3600">
                <a:solidFill>
                  <a:srgbClr val="747474"/>
                </a:solidFill>
                <a:latin typeface="Helvetica Neue Light"/>
                <a:ea typeface="Helvetica Neue Light"/>
                <a:cs typeface="Helvetica Neue Light"/>
                <a:sym typeface="Helvetica Neue Light"/>
              </a:defRPr>
            </a:lvl3pPr>
            <a:lvl4pPr marL="1828800" indent="-457200" defTabSz="584200">
              <a:lnSpc>
                <a:spcPct val="100000"/>
              </a:lnSpc>
              <a:spcBef>
                <a:spcPts val="4200"/>
              </a:spcBef>
              <a:buSzPct val="75000"/>
              <a:buFont typeface="Helvetica Neue"/>
              <a:defRPr sz="3600">
                <a:solidFill>
                  <a:srgbClr val="747474"/>
                </a:solidFill>
                <a:latin typeface="Helvetica Neue Light"/>
                <a:ea typeface="Helvetica Neue Light"/>
                <a:cs typeface="Helvetica Neue Light"/>
                <a:sym typeface="Helvetica Neue Light"/>
              </a:defRPr>
            </a:lvl4pPr>
            <a:lvl5pPr marL="2286000" indent="-457200" defTabSz="584200">
              <a:lnSpc>
                <a:spcPct val="100000"/>
              </a:lnSpc>
              <a:spcBef>
                <a:spcPts val="4200"/>
              </a:spcBef>
              <a:buSzPct val="75000"/>
              <a:buFont typeface="Helvetica Neue"/>
              <a:defRPr sz="3600">
                <a:solidFill>
                  <a:srgbClr val="747474"/>
                </a:solidFill>
                <a:latin typeface="Helvetica Neue Light"/>
                <a:ea typeface="Helvetica Neue Light"/>
                <a:cs typeface="Helvetica Neue Light"/>
                <a:sym typeface="Helvetica Neue Light"/>
              </a:defRPr>
            </a:lvl5pPr>
          </a:lstStyle>
          <a:p>
            <a:pPr/>
            <a:r>
              <a:t>Body Level One</a:t>
            </a:r>
          </a:p>
          <a:p>
            <a:pPr lvl="1"/>
            <a:r>
              <a:t>Body Level Two</a:t>
            </a:r>
          </a:p>
          <a:p>
            <a:pPr lvl="2"/>
            <a:r>
              <a:t>Body Level Three</a:t>
            </a:r>
          </a:p>
          <a:p>
            <a:pPr lvl="3"/>
            <a:r>
              <a:t>Body Level Four</a:t>
            </a:r>
          </a:p>
          <a:p>
            <a:pPr lvl="4"/>
            <a:r>
              <a:t>Body Level Five</a:t>
            </a:r>
          </a:p>
        </p:txBody>
      </p:sp>
      <p:sp>
        <p:nvSpPr>
          <p:cNvPr id="180" name="Slide Number"/>
          <p:cNvSpPr txBox="1"/>
          <p:nvPr>
            <p:ph type="sldNum" sz="quarter" idx="2"/>
          </p:nvPr>
        </p:nvSpPr>
        <p:spPr>
          <a:xfrm>
            <a:off x="12268201" y="9199778"/>
            <a:ext cx="312015" cy="299822"/>
          </a:xfrm>
          <a:prstGeom prst="rect">
            <a:avLst/>
          </a:prstGeom>
        </p:spPr>
        <p:txBody>
          <a:bodyPr/>
          <a:lstStyle>
            <a:lvl1pPr algn="r">
              <a:defRPr sz="14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187" name="Title Text"/>
          <p:cNvSpPr txBox="1"/>
          <p:nvPr>
            <p:ph type="title"/>
          </p:nvPr>
        </p:nvSpPr>
        <p:spPr>
          <a:xfrm>
            <a:off x="952500" y="254000"/>
            <a:ext cx="11099800" cy="2159000"/>
          </a:xfrm>
          <a:prstGeom prst="rect">
            <a:avLst/>
          </a:prstGeom>
        </p:spPr>
        <p:txBody>
          <a:bodyPr anchor="ctr"/>
          <a:lstStyle>
            <a:lvl1pPr algn="ctr" defTabSz="584200">
              <a:lnSpc>
                <a:spcPct val="100000"/>
              </a:lnSpc>
              <a:defRPr b="0" spc="0" sz="8200">
                <a:latin typeface="Comic Sans MS"/>
                <a:ea typeface="Comic Sans MS"/>
                <a:cs typeface="Comic Sans MS"/>
                <a:sym typeface="Comic Sans MS"/>
              </a:defRPr>
            </a:lvl1pPr>
          </a:lstStyle>
          <a:p>
            <a:pPr/>
            <a:r>
              <a:t>Title Text</a:t>
            </a:r>
          </a:p>
        </p:txBody>
      </p:sp>
      <p:sp>
        <p:nvSpPr>
          <p:cNvPr id="188" name="Body Level One…"/>
          <p:cNvSpPr txBox="1"/>
          <p:nvPr>
            <p:ph type="body" idx="1"/>
          </p:nvPr>
        </p:nvSpPr>
        <p:spPr>
          <a:xfrm>
            <a:off x="952500" y="2590800"/>
            <a:ext cx="11099800" cy="6286500"/>
          </a:xfrm>
          <a:prstGeom prst="rect">
            <a:avLst/>
          </a:prstGeom>
        </p:spPr>
        <p:txBody>
          <a:bodyPr anchor="ctr"/>
          <a:lstStyle>
            <a:lvl1pPr marL="638968" indent="-638968" algn="ctr" defTabSz="584200">
              <a:lnSpc>
                <a:spcPct val="100000"/>
              </a:lnSpc>
              <a:spcBef>
                <a:spcPts val="0"/>
              </a:spcBef>
              <a:buSzPct val="145000"/>
              <a:defRPr sz="4600"/>
            </a:lvl1pPr>
            <a:lvl2pPr marL="1083467" indent="-638968" algn="ctr" defTabSz="584200">
              <a:lnSpc>
                <a:spcPct val="100000"/>
              </a:lnSpc>
              <a:spcBef>
                <a:spcPts val="0"/>
              </a:spcBef>
              <a:buSzPct val="145000"/>
              <a:defRPr sz="4600"/>
            </a:lvl2pPr>
            <a:lvl3pPr marL="1527967" indent="-638967" algn="ctr" defTabSz="584200">
              <a:lnSpc>
                <a:spcPct val="100000"/>
              </a:lnSpc>
              <a:spcBef>
                <a:spcPts val="0"/>
              </a:spcBef>
              <a:buSzPct val="145000"/>
              <a:defRPr sz="4600"/>
            </a:lvl3pPr>
            <a:lvl4pPr marL="1972467" indent="-638967" algn="ctr" defTabSz="584200">
              <a:lnSpc>
                <a:spcPct val="100000"/>
              </a:lnSpc>
              <a:spcBef>
                <a:spcPts val="0"/>
              </a:spcBef>
              <a:buSzPct val="145000"/>
              <a:defRPr sz="4600"/>
            </a:lvl4pPr>
            <a:lvl5pPr marL="2416967" indent="-638967" algn="ctr" defTabSz="584200">
              <a:lnSpc>
                <a:spcPct val="100000"/>
              </a:lnSpc>
              <a:spcBef>
                <a:spcPts val="0"/>
              </a:spcBef>
              <a:buSzPct val="145000"/>
              <a:defRPr sz="4600"/>
            </a:lvl5pPr>
          </a:lstStyle>
          <a:p>
            <a:pPr/>
            <a:r>
              <a:t>Body Level One</a:t>
            </a:r>
          </a:p>
          <a:p>
            <a:pPr lvl="1"/>
            <a:r>
              <a:t>Body Level Two</a:t>
            </a:r>
          </a:p>
          <a:p>
            <a:pPr lvl="2"/>
            <a:r>
              <a:t>Body Level Three</a:t>
            </a:r>
          </a:p>
          <a:p>
            <a:pPr lvl="3"/>
            <a:r>
              <a:t>Body Level Four</a:t>
            </a:r>
          </a:p>
          <a:p>
            <a:pPr lvl="4"/>
            <a:r>
              <a:t>Body Level Five</a:t>
            </a:r>
          </a:p>
        </p:txBody>
      </p:sp>
      <p:sp>
        <p:nvSpPr>
          <p:cNvPr id="189" name="Slide Number"/>
          <p:cNvSpPr txBox="1"/>
          <p:nvPr>
            <p:ph type="sldNum" sz="quarter" idx="2"/>
          </p:nvPr>
        </p:nvSpPr>
        <p:spPr>
          <a:xfrm>
            <a:off x="6328884" y="9296400"/>
            <a:ext cx="340259" cy="324306"/>
          </a:xfrm>
          <a:prstGeom prst="rect">
            <a:avLst/>
          </a:prstGeom>
        </p:spPr>
        <p:txBody>
          <a:bodyPr anchor="t"/>
          <a:lstStyle>
            <a:lvl1pPr>
              <a:defRPr sz="1600">
                <a:latin typeface="Helvetica Neue Light"/>
                <a:ea typeface="Helvetica Neue Light"/>
                <a:cs typeface="Helvetica Neue Light"/>
                <a:sym typeface="Helvetica Neue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196" name="Image"/>
          <p:cNvSpPr/>
          <p:nvPr>
            <p:ph type="pic" idx="21"/>
          </p:nvPr>
        </p:nvSpPr>
        <p:spPr>
          <a:xfrm>
            <a:off x="1625600" y="673100"/>
            <a:ext cx="9753600" cy="5905500"/>
          </a:xfrm>
          <a:prstGeom prst="rect">
            <a:avLst/>
          </a:prstGeom>
        </p:spPr>
        <p:txBody>
          <a:bodyPr lIns="91439" tIns="45719" rIns="91439" bIns="45719">
            <a:noAutofit/>
          </a:bodyPr>
          <a:lstStyle/>
          <a:p>
            <a:pPr/>
          </a:p>
        </p:txBody>
      </p:sp>
      <p:sp>
        <p:nvSpPr>
          <p:cNvPr id="197" name="Title Text"/>
          <p:cNvSpPr txBox="1"/>
          <p:nvPr>
            <p:ph type="title"/>
          </p:nvPr>
        </p:nvSpPr>
        <p:spPr>
          <a:xfrm>
            <a:off x="1270000" y="6718300"/>
            <a:ext cx="10464800" cy="1422400"/>
          </a:xfrm>
          <a:prstGeom prst="rect">
            <a:avLst/>
          </a:prstGeom>
        </p:spPr>
        <p:txBody>
          <a:bodyPr anchor="b"/>
          <a:lstStyle>
            <a:lvl1pPr algn="ctr" defTabSz="584200">
              <a:lnSpc>
                <a:spcPct val="100000"/>
              </a:lnSpc>
              <a:defRPr b="0" spc="0" sz="8200">
                <a:latin typeface="Comic Sans MS"/>
                <a:ea typeface="Comic Sans MS"/>
                <a:cs typeface="Comic Sans MS"/>
                <a:sym typeface="Comic Sans MS"/>
              </a:defRPr>
            </a:lvl1pPr>
          </a:lstStyle>
          <a:p>
            <a:pPr/>
            <a:r>
              <a:t>Title Text</a:t>
            </a:r>
          </a:p>
        </p:txBody>
      </p:sp>
      <p:sp>
        <p:nvSpPr>
          <p:cNvPr id="198" name="Body Level One…"/>
          <p:cNvSpPr txBox="1"/>
          <p:nvPr>
            <p:ph type="body" sz="quarter" idx="1"/>
          </p:nvPr>
        </p:nvSpPr>
        <p:spPr>
          <a:xfrm>
            <a:off x="1270000" y="8153400"/>
            <a:ext cx="10464800" cy="1130300"/>
          </a:xfrm>
          <a:prstGeom prst="rect">
            <a:avLst/>
          </a:prstGeom>
        </p:spPr>
        <p:txBody>
          <a:bodyPr/>
          <a:lstStyle>
            <a:lvl1pPr marL="0" indent="0" algn="ctr" defTabSz="584200">
              <a:lnSpc>
                <a:spcPct val="100000"/>
              </a:lnSpc>
              <a:spcBef>
                <a:spcPts val="0"/>
              </a:spcBef>
              <a:buSzTx/>
              <a:buNone/>
              <a:defRPr sz="3700"/>
            </a:lvl1pPr>
            <a:lvl2pPr marL="0" indent="0" algn="ctr" defTabSz="584200">
              <a:lnSpc>
                <a:spcPct val="100000"/>
              </a:lnSpc>
              <a:spcBef>
                <a:spcPts val="0"/>
              </a:spcBef>
              <a:buSzTx/>
              <a:buNone/>
              <a:defRPr sz="3700"/>
            </a:lvl2pPr>
            <a:lvl3pPr marL="0" indent="0" algn="ctr" defTabSz="584200">
              <a:lnSpc>
                <a:spcPct val="100000"/>
              </a:lnSpc>
              <a:spcBef>
                <a:spcPts val="0"/>
              </a:spcBef>
              <a:buSzTx/>
              <a:buNone/>
              <a:defRPr sz="3700"/>
            </a:lvl3pPr>
            <a:lvl4pPr marL="0" indent="0" algn="ctr" defTabSz="584200">
              <a:lnSpc>
                <a:spcPct val="100000"/>
              </a:lnSpc>
              <a:spcBef>
                <a:spcPts val="0"/>
              </a:spcBef>
              <a:buSzTx/>
              <a:buNone/>
              <a:defRPr sz="3700"/>
            </a:lvl4pPr>
            <a:lvl5pPr marL="0" indent="0" algn="ctr" defTabSz="584200">
              <a:lnSpc>
                <a:spcPct val="100000"/>
              </a:lnSpc>
              <a:spcBef>
                <a:spcPts val="0"/>
              </a:spcBef>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199" name="Slide Number"/>
          <p:cNvSpPr txBox="1"/>
          <p:nvPr>
            <p:ph type="sldNum" sz="quarter" idx="2"/>
          </p:nvPr>
        </p:nvSpPr>
        <p:spPr>
          <a:xfrm>
            <a:off x="6328884" y="9296400"/>
            <a:ext cx="340259" cy="324306"/>
          </a:xfrm>
          <a:prstGeom prst="rect">
            <a:avLst/>
          </a:prstGeom>
        </p:spPr>
        <p:txBody>
          <a:bodyPr anchor="t"/>
          <a:lstStyle>
            <a:lvl1pPr>
              <a:defRPr sz="1600">
                <a:latin typeface="Helvetica Neue Light"/>
                <a:ea typeface="Helvetica Neue Light"/>
                <a:cs typeface="Helvetica Neue Light"/>
                <a:sym typeface="Helvetica Neue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206" name="Image"/>
          <p:cNvSpPr/>
          <p:nvPr>
            <p:ph type="pic" sz="quarter" idx="21"/>
          </p:nvPr>
        </p:nvSpPr>
        <p:spPr>
          <a:xfrm>
            <a:off x="6718300" y="5092700"/>
            <a:ext cx="5334000" cy="3771900"/>
          </a:xfrm>
          <a:prstGeom prst="rect">
            <a:avLst/>
          </a:prstGeom>
        </p:spPr>
        <p:txBody>
          <a:bodyPr lIns="91439" tIns="45719" rIns="91439" bIns="45719">
            <a:noAutofit/>
          </a:bodyPr>
          <a:lstStyle/>
          <a:p>
            <a:pPr/>
          </a:p>
        </p:txBody>
      </p:sp>
      <p:sp>
        <p:nvSpPr>
          <p:cNvPr id="207" name="Image"/>
          <p:cNvSpPr/>
          <p:nvPr>
            <p:ph type="pic" sz="quarter" idx="22"/>
          </p:nvPr>
        </p:nvSpPr>
        <p:spPr>
          <a:xfrm>
            <a:off x="6718300" y="889000"/>
            <a:ext cx="5334000" cy="3771900"/>
          </a:xfrm>
          <a:prstGeom prst="rect">
            <a:avLst/>
          </a:prstGeom>
        </p:spPr>
        <p:txBody>
          <a:bodyPr lIns="91439" tIns="45719" rIns="91439" bIns="45719">
            <a:noAutofit/>
          </a:bodyPr>
          <a:lstStyle/>
          <a:p>
            <a:pPr/>
          </a:p>
        </p:txBody>
      </p:sp>
      <p:sp>
        <p:nvSpPr>
          <p:cNvPr id="208" name="Image"/>
          <p:cNvSpPr/>
          <p:nvPr>
            <p:ph type="pic" sz="half" idx="23"/>
          </p:nvPr>
        </p:nvSpPr>
        <p:spPr>
          <a:xfrm>
            <a:off x="952500" y="889000"/>
            <a:ext cx="5334000" cy="7975600"/>
          </a:xfrm>
          <a:prstGeom prst="rect">
            <a:avLst/>
          </a:prstGeom>
        </p:spPr>
        <p:txBody>
          <a:bodyPr lIns="91439" tIns="45719" rIns="91439" bIns="45719">
            <a:noAutofit/>
          </a:bodyPr>
          <a:lstStyle/>
          <a:p>
            <a:pPr/>
          </a:p>
        </p:txBody>
      </p:sp>
      <p:sp>
        <p:nvSpPr>
          <p:cNvPr id="209" name="Slide Number"/>
          <p:cNvSpPr txBox="1"/>
          <p:nvPr>
            <p:ph type="sldNum" sz="quarter" idx="2"/>
          </p:nvPr>
        </p:nvSpPr>
        <p:spPr>
          <a:xfrm>
            <a:off x="6328884" y="9296400"/>
            <a:ext cx="340259" cy="324306"/>
          </a:xfrm>
          <a:prstGeom prst="rect">
            <a:avLst/>
          </a:prstGeom>
        </p:spPr>
        <p:txBody>
          <a:bodyPr anchor="t"/>
          <a:lstStyle>
            <a:lvl1pPr>
              <a:defRPr sz="1600">
                <a:latin typeface="Helvetica Neue Light"/>
                <a:ea typeface="Helvetica Neue Light"/>
                <a:cs typeface="Helvetica Neue Light"/>
                <a:sym typeface="Helvetica Neue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216" name="Image"/>
          <p:cNvSpPr/>
          <p:nvPr>
            <p:ph type="pic" idx="21"/>
          </p:nvPr>
        </p:nvSpPr>
        <p:spPr>
          <a:xfrm>
            <a:off x="2263775" y="613832"/>
            <a:ext cx="12401550" cy="8267702"/>
          </a:xfrm>
          <a:prstGeom prst="rect">
            <a:avLst/>
          </a:prstGeom>
        </p:spPr>
        <p:txBody>
          <a:bodyPr lIns="91439" tIns="45719" rIns="91439" bIns="45719">
            <a:noAutofit/>
          </a:bodyPr>
          <a:lstStyle/>
          <a:p>
            <a:pPr/>
          </a:p>
        </p:txBody>
      </p:sp>
      <p:sp>
        <p:nvSpPr>
          <p:cNvPr id="217" name="Title Text"/>
          <p:cNvSpPr txBox="1"/>
          <p:nvPr>
            <p:ph type="title"/>
          </p:nvPr>
        </p:nvSpPr>
        <p:spPr>
          <a:xfrm>
            <a:off x="952500" y="635000"/>
            <a:ext cx="5334000" cy="3987800"/>
          </a:xfrm>
          <a:prstGeom prst="rect">
            <a:avLst/>
          </a:prstGeom>
        </p:spPr>
        <p:txBody>
          <a:bodyPr anchor="b"/>
          <a:lstStyle>
            <a:lvl1pPr algn="ctr" defTabSz="584200">
              <a:lnSpc>
                <a:spcPct val="100000"/>
              </a:lnSpc>
              <a:defRPr b="0" spc="0">
                <a:latin typeface="Helvetica Neue Medium"/>
                <a:ea typeface="Helvetica Neue Medium"/>
                <a:cs typeface="Helvetica Neue Medium"/>
                <a:sym typeface="Helvetica Neue Medium"/>
              </a:defRPr>
            </a:lvl1pPr>
          </a:lstStyle>
          <a:p>
            <a:pPr/>
            <a:r>
              <a:t>Title Text</a:t>
            </a:r>
          </a:p>
        </p:txBody>
      </p:sp>
      <p:sp>
        <p:nvSpPr>
          <p:cNvPr id="218" name="Body Level One…"/>
          <p:cNvSpPr txBox="1"/>
          <p:nvPr>
            <p:ph type="body" sz="quarter" idx="1"/>
          </p:nvPr>
        </p:nvSpPr>
        <p:spPr>
          <a:xfrm>
            <a:off x="952500" y="4724400"/>
            <a:ext cx="5334000" cy="4114800"/>
          </a:xfrm>
          <a:prstGeom prst="rect">
            <a:avLst/>
          </a:prstGeom>
        </p:spPr>
        <p:txBody>
          <a:bodyPr/>
          <a:lstStyle>
            <a:lvl1pPr marL="0" indent="0" algn="ctr" defTabSz="584200">
              <a:lnSpc>
                <a:spcPct val="100000"/>
              </a:lnSpc>
              <a:spcBef>
                <a:spcPts val="0"/>
              </a:spcBef>
              <a:buSzTx/>
              <a:buNone/>
              <a:defRPr sz="3700"/>
            </a:lvl1pPr>
            <a:lvl2pPr marL="0" indent="0" algn="ctr" defTabSz="584200">
              <a:lnSpc>
                <a:spcPct val="100000"/>
              </a:lnSpc>
              <a:spcBef>
                <a:spcPts val="0"/>
              </a:spcBef>
              <a:buSzTx/>
              <a:buNone/>
              <a:defRPr sz="3700"/>
            </a:lvl2pPr>
            <a:lvl3pPr marL="0" indent="0" algn="ctr" defTabSz="584200">
              <a:lnSpc>
                <a:spcPct val="100000"/>
              </a:lnSpc>
              <a:spcBef>
                <a:spcPts val="0"/>
              </a:spcBef>
              <a:buSzTx/>
              <a:buNone/>
              <a:defRPr sz="3700"/>
            </a:lvl3pPr>
            <a:lvl4pPr marL="0" indent="0" algn="ctr" defTabSz="584200">
              <a:lnSpc>
                <a:spcPct val="100000"/>
              </a:lnSpc>
              <a:spcBef>
                <a:spcPts val="0"/>
              </a:spcBef>
              <a:buSzTx/>
              <a:buNone/>
              <a:defRPr sz="3700"/>
            </a:lvl4pPr>
            <a:lvl5pPr marL="0" indent="0" algn="ctr" defTabSz="584200">
              <a:lnSpc>
                <a:spcPct val="100000"/>
              </a:lnSpc>
              <a:spcBef>
                <a:spcPts val="0"/>
              </a:spcBef>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219" name="Slide Number"/>
          <p:cNvSpPr txBox="1"/>
          <p:nvPr>
            <p:ph type="sldNum" sz="quarter" idx="2"/>
          </p:nvPr>
        </p:nvSpPr>
        <p:spPr>
          <a:xfrm>
            <a:off x="6328884" y="9296400"/>
            <a:ext cx="340259" cy="324306"/>
          </a:xfrm>
          <a:prstGeom prst="rect">
            <a:avLst/>
          </a:prstGeom>
        </p:spPr>
        <p:txBody>
          <a:bodyPr anchor="t"/>
          <a:lstStyle>
            <a:lvl1pPr>
              <a:defRPr sz="1600">
                <a:latin typeface="Helvetica Neue Light"/>
                <a:ea typeface="Helvetica Neue Light"/>
                <a:cs typeface="Helvetica Neue Light"/>
                <a:sym typeface="Helvetica Neue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26" name="Image"/>
          <p:cNvSpPr/>
          <p:nvPr>
            <p:ph type="pic" idx="21"/>
          </p:nvPr>
        </p:nvSpPr>
        <p:spPr>
          <a:xfrm>
            <a:off x="1622088" y="289098"/>
            <a:ext cx="9753604" cy="6505790"/>
          </a:xfrm>
          <a:prstGeom prst="rect">
            <a:avLst/>
          </a:prstGeom>
        </p:spPr>
        <p:txBody>
          <a:bodyPr lIns="91439" tIns="45719" rIns="91439" bIns="45719">
            <a:noAutofit/>
          </a:bodyPr>
          <a:lstStyle/>
          <a:p>
            <a:pPr/>
          </a:p>
        </p:txBody>
      </p:sp>
      <p:sp>
        <p:nvSpPr>
          <p:cNvPr id="227" name="Title Text"/>
          <p:cNvSpPr txBox="1"/>
          <p:nvPr>
            <p:ph type="title"/>
          </p:nvPr>
        </p:nvSpPr>
        <p:spPr>
          <a:xfrm>
            <a:off x="1270000" y="6718300"/>
            <a:ext cx="10464800" cy="1422400"/>
          </a:xfrm>
          <a:prstGeom prst="rect">
            <a:avLst/>
          </a:prstGeom>
        </p:spPr>
        <p:txBody>
          <a:bodyPr anchor="b"/>
          <a:lstStyle>
            <a:lvl1pPr algn="ctr" defTabSz="584200">
              <a:lnSpc>
                <a:spcPct val="100000"/>
              </a:lnSpc>
              <a:defRPr b="0" spc="0" sz="8000">
                <a:latin typeface="Helvetica Neue Medium"/>
                <a:ea typeface="Helvetica Neue Medium"/>
                <a:cs typeface="Helvetica Neue Medium"/>
                <a:sym typeface="Helvetica Neue Medium"/>
              </a:defRPr>
            </a:lvl1pPr>
          </a:lstStyle>
          <a:p>
            <a:pPr/>
            <a:r>
              <a:t>Title Text</a:t>
            </a:r>
          </a:p>
        </p:txBody>
      </p:sp>
      <p:sp>
        <p:nvSpPr>
          <p:cNvPr id="228" name="Body Level One…"/>
          <p:cNvSpPr txBox="1"/>
          <p:nvPr>
            <p:ph type="body" sz="quarter" idx="1"/>
          </p:nvPr>
        </p:nvSpPr>
        <p:spPr>
          <a:xfrm>
            <a:off x="1270000" y="8153400"/>
            <a:ext cx="10464800" cy="1130300"/>
          </a:xfrm>
          <a:prstGeom prst="rect">
            <a:avLst/>
          </a:prstGeom>
        </p:spPr>
        <p:txBody>
          <a:bodyPr/>
          <a:lstStyle>
            <a:lvl1pPr marL="0" indent="0" algn="ctr" defTabSz="584200">
              <a:lnSpc>
                <a:spcPct val="100000"/>
              </a:lnSpc>
              <a:spcBef>
                <a:spcPts val="0"/>
              </a:spcBef>
              <a:buSzTx/>
              <a:buNone/>
              <a:defRPr sz="3700"/>
            </a:lvl1pPr>
            <a:lvl2pPr marL="0" indent="0" algn="ctr" defTabSz="584200">
              <a:lnSpc>
                <a:spcPct val="100000"/>
              </a:lnSpc>
              <a:spcBef>
                <a:spcPts val="0"/>
              </a:spcBef>
              <a:buSzTx/>
              <a:buNone/>
              <a:defRPr sz="3700"/>
            </a:lvl2pPr>
            <a:lvl3pPr marL="0" indent="0" algn="ctr" defTabSz="584200">
              <a:lnSpc>
                <a:spcPct val="100000"/>
              </a:lnSpc>
              <a:spcBef>
                <a:spcPts val="0"/>
              </a:spcBef>
              <a:buSzTx/>
              <a:buNone/>
              <a:defRPr sz="3700"/>
            </a:lvl3pPr>
            <a:lvl4pPr marL="0" indent="0" algn="ctr" defTabSz="584200">
              <a:lnSpc>
                <a:spcPct val="100000"/>
              </a:lnSpc>
              <a:spcBef>
                <a:spcPts val="0"/>
              </a:spcBef>
              <a:buSzTx/>
              <a:buNone/>
              <a:defRPr sz="3700"/>
            </a:lvl4pPr>
            <a:lvl5pPr marL="0" indent="0" algn="ctr" defTabSz="584200">
              <a:lnSpc>
                <a:spcPct val="100000"/>
              </a:lnSpc>
              <a:spcBef>
                <a:spcPts val="0"/>
              </a:spcBef>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229" name="Slide Number"/>
          <p:cNvSpPr txBox="1"/>
          <p:nvPr>
            <p:ph type="sldNum" sz="quarter" idx="2"/>
          </p:nvPr>
        </p:nvSpPr>
        <p:spPr>
          <a:xfrm>
            <a:off x="6328884" y="9296400"/>
            <a:ext cx="340259" cy="324306"/>
          </a:xfrm>
          <a:prstGeom prst="rect">
            <a:avLst/>
          </a:prstGeom>
        </p:spPr>
        <p:txBody>
          <a:bodyPr anchor="t"/>
          <a:lstStyle>
            <a:lvl1pPr>
              <a:defRPr sz="1600">
                <a:latin typeface="Helvetica Neue Light"/>
                <a:ea typeface="Helvetica Neue Light"/>
                <a:cs typeface="Helvetica Neue Light"/>
                <a:sym typeface="Helvetica Neue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236" name="Title Text"/>
          <p:cNvSpPr txBox="1"/>
          <p:nvPr>
            <p:ph type="title"/>
          </p:nvPr>
        </p:nvSpPr>
        <p:spPr>
          <a:xfrm>
            <a:off x="952500" y="254000"/>
            <a:ext cx="11099800" cy="2159000"/>
          </a:xfrm>
          <a:prstGeom prst="rect">
            <a:avLst/>
          </a:prstGeom>
        </p:spPr>
        <p:txBody>
          <a:bodyPr anchor="ctr"/>
          <a:lstStyle>
            <a:lvl1pPr algn="ctr" defTabSz="584200">
              <a:lnSpc>
                <a:spcPct val="100000"/>
              </a:lnSpc>
              <a:defRPr b="0" spc="0" sz="8000">
                <a:latin typeface="Helvetica Neue Medium"/>
                <a:ea typeface="Helvetica Neue Medium"/>
                <a:cs typeface="Helvetica Neue Medium"/>
                <a:sym typeface="Helvetica Neue Medium"/>
              </a:defRPr>
            </a:lvl1pPr>
          </a:lstStyle>
          <a:p>
            <a:pPr/>
            <a:r>
              <a:t>Title Text</a:t>
            </a:r>
          </a:p>
        </p:txBody>
      </p:sp>
      <p:sp>
        <p:nvSpPr>
          <p:cNvPr id="237" name="Body Level One…"/>
          <p:cNvSpPr txBox="1"/>
          <p:nvPr>
            <p:ph type="body" idx="1"/>
          </p:nvPr>
        </p:nvSpPr>
        <p:spPr>
          <a:xfrm>
            <a:off x="952500" y="2590800"/>
            <a:ext cx="11099800" cy="6286500"/>
          </a:xfrm>
          <a:prstGeom prst="rect">
            <a:avLst/>
          </a:prstGeom>
        </p:spPr>
        <p:txBody>
          <a:bodyPr anchor="ctr"/>
          <a:lstStyle>
            <a:lvl1pPr marL="444500" indent="-444500" defTabSz="584200">
              <a:lnSpc>
                <a:spcPct val="100000"/>
              </a:lnSpc>
              <a:spcBef>
                <a:spcPts val="4200"/>
              </a:spcBef>
              <a:buSzPct val="145000"/>
              <a:defRPr sz="3200"/>
            </a:lvl1pPr>
            <a:lvl2pPr marL="889000" indent="-444500" defTabSz="584200">
              <a:lnSpc>
                <a:spcPct val="100000"/>
              </a:lnSpc>
              <a:spcBef>
                <a:spcPts val="4200"/>
              </a:spcBef>
              <a:buSzPct val="145000"/>
              <a:defRPr sz="3200"/>
            </a:lvl2pPr>
            <a:lvl3pPr marL="1333500" indent="-444500" defTabSz="584200">
              <a:lnSpc>
                <a:spcPct val="100000"/>
              </a:lnSpc>
              <a:spcBef>
                <a:spcPts val="4200"/>
              </a:spcBef>
              <a:buSzPct val="145000"/>
              <a:defRPr sz="3200"/>
            </a:lvl3pPr>
            <a:lvl4pPr marL="1778000" indent="-444500" defTabSz="584200">
              <a:lnSpc>
                <a:spcPct val="100000"/>
              </a:lnSpc>
              <a:spcBef>
                <a:spcPts val="4200"/>
              </a:spcBef>
              <a:buSzPct val="145000"/>
              <a:defRPr sz="3200"/>
            </a:lvl4pPr>
            <a:lvl5pPr marL="2222500" indent="-444500" defTabSz="584200">
              <a:lnSpc>
                <a:spcPct val="100000"/>
              </a:lnSpc>
              <a:spcBef>
                <a:spcPts val="4200"/>
              </a:spcBef>
              <a:buSzPct val="145000"/>
              <a:defRPr sz="3200"/>
            </a:lvl5pPr>
          </a:lstStyle>
          <a:p>
            <a:pPr/>
            <a:r>
              <a:t>Body Level One</a:t>
            </a:r>
          </a:p>
          <a:p>
            <a:pPr lvl="1"/>
            <a:r>
              <a:t>Body Level Two</a:t>
            </a:r>
          </a:p>
          <a:p>
            <a:pPr lvl="2"/>
            <a:r>
              <a:t>Body Level Three</a:t>
            </a:r>
          </a:p>
          <a:p>
            <a:pPr lvl="3"/>
            <a:r>
              <a:t>Body Level Four</a:t>
            </a:r>
          </a:p>
          <a:p>
            <a:pPr lvl="4"/>
            <a:r>
              <a:t>Body Level Five</a:t>
            </a:r>
          </a:p>
        </p:txBody>
      </p:sp>
      <p:sp>
        <p:nvSpPr>
          <p:cNvPr id="238" name="Slide Number"/>
          <p:cNvSpPr txBox="1"/>
          <p:nvPr>
            <p:ph type="sldNum" sz="quarter" idx="2"/>
          </p:nvPr>
        </p:nvSpPr>
        <p:spPr>
          <a:xfrm>
            <a:off x="6328884" y="9296400"/>
            <a:ext cx="340259" cy="324306"/>
          </a:xfrm>
          <a:prstGeom prst="rect">
            <a:avLst/>
          </a:prstGeom>
        </p:spPr>
        <p:txBody>
          <a:bodyPr anchor="t"/>
          <a:lstStyle>
            <a:lvl1pPr>
              <a:defRPr sz="1600">
                <a:latin typeface="Helvetica Neue Light"/>
                <a:ea typeface="Helvetica Neue Light"/>
                <a:cs typeface="Helvetica Neue Light"/>
                <a:sym typeface="Helvetica Neue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245" name="Title Text"/>
          <p:cNvSpPr txBox="1"/>
          <p:nvPr>
            <p:ph type="title"/>
          </p:nvPr>
        </p:nvSpPr>
        <p:spPr>
          <a:xfrm>
            <a:off x="1270000" y="3225800"/>
            <a:ext cx="10464800" cy="3302000"/>
          </a:xfrm>
          <a:prstGeom prst="rect">
            <a:avLst/>
          </a:prstGeom>
        </p:spPr>
        <p:txBody>
          <a:bodyPr anchor="ctr"/>
          <a:lstStyle>
            <a:lvl1pPr algn="ctr" defTabSz="584200">
              <a:lnSpc>
                <a:spcPct val="100000"/>
              </a:lnSpc>
              <a:defRPr b="0" spc="0" sz="8200">
                <a:latin typeface="Comic Sans MS"/>
                <a:ea typeface="Comic Sans MS"/>
                <a:cs typeface="Comic Sans MS"/>
                <a:sym typeface="Comic Sans MS"/>
              </a:defRPr>
            </a:lvl1pPr>
          </a:lstStyle>
          <a:p>
            <a:pPr/>
            <a:r>
              <a:t>Title Text</a:t>
            </a:r>
          </a:p>
        </p:txBody>
      </p:sp>
      <p:sp>
        <p:nvSpPr>
          <p:cNvPr id="246" name="Slide Number"/>
          <p:cNvSpPr txBox="1"/>
          <p:nvPr>
            <p:ph type="sldNum" sz="quarter" idx="2"/>
          </p:nvPr>
        </p:nvSpPr>
        <p:spPr>
          <a:xfrm>
            <a:off x="6328884" y="9296400"/>
            <a:ext cx="340259" cy="324306"/>
          </a:xfrm>
          <a:prstGeom prst="rect">
            <a:avLst/>
          </a:prstGeom>
        </p:spPr>
        <p:txBody>
          <a:bodyPr anchor="t"/>
          <a:lstStyle>
            <a:lvl1pPr>
              <a:defRPr sz="1600">
                <a:latin typeface="Helvetica Neue Light"/>
                <a:ea typeface="Helvetica Neue Light"/>
                <a:cs typeface="Helvetica Neue Light"/>
                <a:sym typeface="Helvetica Neue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53" name="Google Shape;18;p4"/>
          <p:cNvSpPr/>
          <p:nvPr>
            <p:ph type="pic" idx="21"/>
          </p:nvPr>
        </p:nvSpPr>
        <p:spPr>
          <a:xfrm>
            <a:off x="1625600" y="673100"/>
            <a:ext cx="9753600" cy="5905500"/>
          </a:xfrm>
          <a:prstGeom prst="rect">
            <a:avLst/>
          </a:prstGeom>
        </p:spPr>
        <p:txBody>
          <a:bodyPr lIns="91439" tIns="45719" rIns="91439" bIns="45719">
            <a:noAutofit/>
          </a:bodyPr>
          <a:lstStyle/>
          <a:p>
            <a:pPr/>
          </a:p>
        </p:txBody>
      </p:sp>
      <p:sp>
        <p:nvSpPr>
          <p:cNvPr id="254" name="Title Text"/>
          <p:cNvSpPr txBox="1"/>
          <p:nvPr>
            <p:ph type="title"/>
          </p:nvPr>
        </p:nvSpPr>
        <p:spPr>
          <a:xfrm>
            <a:off x="1270000" y="6718300"/>
            <a:ext cx="10464800" cy="1422400"/>
          </a:xfrm>
          <a:prstGeom prst="rect">
            <a:avLst/>
          </a:prstGeom>
        </p:spPr>
        <p:txBody>
          <a:bodyPr anchor="b"/>
          <a:lstStyle>
            <a:lvl1pPr algn="ctr" defTabSz="914400">
              <a:lnSpc>
                <a:spcPct val="100000"/>
              </a:lnSpc>
              <a:defRPr b="0" spc="0" sz="8000"/>
            </a:lvl1pPr>
          </a:lstStyle>
          <a:p>
            <a:pPr/>
            <a:r>
              <a:t>Title Text</a:t>
            </a:r>
          </a:p>
        </p:txBody>
      </p:sp>
      <p:sp>
        <p:nvSpPr>
          <p:cNvPr id="255" name="Body Level One…"/>
          <p:cNvSpPr txBox="1"/>
          <p:nvPr>
            <p:ph type="body" sz="quarter" idx="1"/>
          </p:nvPr>
        </p:nvSpPr>
        <p:spPr>
          <a:xfrm>
            <a:off x="1270000" y="8153400"/>
            <a:ext cx="10464800" cy="1130300"/>
          </a:xfrm>
          <a:prstGeom prst="rect">
            <a:avLst/>
          </a:prstGeom>
        </p:spPr>
        <p:txBody>
          <a:bodyPr/>
          <a:lstStyle>
            <a:lvl1pPr marL="228600" indent="0" algn="ctr" defTabSz="914400">
              <a:lnSpc>
                <a:spcPct val="100000"/>
              </a:lnSpc>
              <a:spcBef>
                <a:spcPts val="0"/>
              </a:spcBef>
              <a:buSzTx/>
              <a:buNone/>
              <a:defRPr sz="3700"/>
            </a:lvl1pPr>
            <a:lvl2pPr marL="228600" indent="457200" algn="ctr" defTabSz="914400">
              <a:lnSpc>
                <a:spcPct val="100000"/>
              </a:lnSpc>
              <a:spcBef>
                <a:spcPts val="0"/>
              </a:spcBef>
              <a:buSzTx/>
              <a:buNone/>
              <a:defRPr sz="3700"/>
            </a:lvl2pPr>
            <a:lvl3pPr marL="228600" indent="914400" algn="ctr" defTabSz="914400">
              <a:lnSpc>
                <a:spcPct val="100000"/>
              </a:lnSpc>
              <a:spcBef>
                <a:spcPts val="0"/>
              </a:spcBef>
              <a:buSzTx/>
              <a:buNone/>
              <a:defRPr sz="3700"/>
            </a:lvl3pPr>
            <a:lvl4pPr marL="228600" indent="1371600" algn="ctr" defTabSz="914400">
              <a:lnSpc>
                <a:spcPct val="100000"/>
              </a:lnSpc>
              <a:spcBef>
                <a:spcPts val="0"/>
              </a:spcBef>
              <a:buSzTx/>
              <a:buNone/>
              <a:defRPr sz="3700"/>
            </a:lvl4pPr>
            <a:lvl5pPr marL="228600" indent="1828800" algn="ctr" defTabSz="914400">
              <a:lnSpc>
                <a:spcPct val="100000"/>
              </a:lnSpc>
              <a:spcBef>
                <a:spcPts val="0"/>
              </a:spcBef>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256" name="Slide Number"/>
          <p:cNvSpPr txBox="1"/>
          <p:nvPr>
            <p:ph type="sldNum" sz="quarter" idx="2"/>
          </p:nvPr>
        </p:nvSpPr>
        <p:spPr>
          <a:xfrm>
            <a:off x="6328884" y="9296400"/>
            <a:ext cx="340259" cy="324306"/>
          </a:xfrm>
          <a:prstGeom prst="rect">
            <a:avLst/>
          </a:prstGeom>
        </p:spPr>
        <p:txBody>
          <a:bodyPr anchor="t"/>
          <a:lstStyle>
            <a:lvl1pPr defTabSz="914400">
              <a:defRPr sz="1600">
                <a:latin typeface="Helvetica Neue Light"/>
                <a:ea typeface="Helvetica Neue Light"/>
                <a:cs typeface="Helvetica Neue Light"/>
                <a:sym typeface="Helvetica Neue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Body Level One…"/>
          <p:cNvSpPr txBox="1"/>
          <p:nvPr>
            <p:ph type="body" idx="1" hasCustomPrompt="1"/>
          </p:nvPr>
        </p:nvSpPr>
        <p:spPr>
          <a:xfrm>
            <a:off x="698500" y="2959100"/>
            <a:ext cx="11607800" cy="6096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Slide bullet text</a:t>
            </a:r>
          </a:p>
          <a:p>
            <a:pPr lvl="1"/>
            <a:r>
              <a:t/>
            </a:r>
          </a:p>
          <a:p>
            <a:pPr lvl="2"/>
            <a:r>
              <a:t/>
            </a:r>
          </a:p>
          <a:p>
            <a:pPr lvl="3"/>
            <a:r>
              <a:t/>
            </a:r>
          </a:p>
          <a:p>
            <a:pPr lvl="4"/>
            <a:r>
              <a:t/>
            </a:r>
          </a:p>
        </p:txBody>
      </p:sp>
      <p:sp>
        <p:nvSpPr>
          <p:cNvPr id="3" name="Slide Title"/>
          <p:cNvSpPr txBox="1"/>
          <p:nvPr>
            <p:ph type="title" hasCustomPrompt="1"/>
          </p:nvPr>
        </p:nvSpPr>
        <p:spPr>
          <a:xfrm>
            <a:off x="698500" y="440266"/>
            <a:ext cx="11607800" cy="1016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Slide Title</a:t>
            </a:r>
          </a:p>
        </p:txBody>
      </p:sp>
      <p:sp>
        <p:nvSpPr>
          <p:cNvPr id="4" name="Slide Number"/>
          <p:cNvSpPr txBox="1"/>
          <p:nvPr>
            <p:ph type="sldNum" sz="quarter" idx="2"/>
          </p:nvPr>
        </p:nvSpPr>
        <p:spPr>
          <a:xfrm>
            <a:off x="6350067" y="9220199"/>
            <a:ext cx="297892" cy="287479"/>
          </a:xfrm>
          <a:prstGeom prst="rect">
            <a:avLst/>
          </a:prstGeom>
          <a:ln w="12700">
            <a:miter lim="400000"/>
          </a:ln>
        </p:spPr>
        <p:txBody>
          <a:bodyPr wrap="none" lIns="50800" tIns="50800" rIns="50800" bIns="50800" anchor="b">
            <a:spAutoFit/>
          </a:bodyPr>
          <a:lstStyle>
            <a:lvl1pPr defTabSz="584200">
              <a:defRPr sz="1300">
                <a:solidFill>
                  <a:srgbClr val="000000"/>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Lst>
  <p:transition xmlns:p14="http://schemas.microsoft.com/office/powerpoint/2010/main" spd="med" advClick="1"/>
  <p:txStyles>
    <p:titleStyle>
      <a:lvl1pPr marL="0" marR="0" indent="0" algn="l" defTabSz="1733930" rtl="0" latinLnBrk="0">
        <a:lnSpc>
          <a:spcPct val="80000"/>
        </a:lnSpc>
        <a:spcBef>
          <a:spcPts val="0"/>
        </a:spcBef>
        <a:spcAft>
          <a:spcPts val="0"/>
        </a:spcAft>
        <a:buClrTx/>
        <a:buSzTx/>
        <a:buFontTx/>
        <a:buNone/>
        <a:tabLst/>
        <a:defRPr b="1" baseline="0" cap="none" i="0" spc="-119" strike="noStrike" sz="6000" u="none">
          <a:solidFill>
            <a:srgbClr val="000000"/>
          </a:solidFill>
          <a:uFillTx/>
          <a:latin typeface="+mn-lt"/>
          <a:ea typeface="+mn-ea"/>
          <a:cs typeface="+mn-cs"/>
          <a:sym typeface="Helvetica Neue"/>
        </a:defRPr>
      </a:lvl1pPr>
      <a:lvl2pPr marL="0" marR="0" indent="457200" algn="l" defTabSz="1733930" rtl="0" latinLnBrk="0">
        <a:lnSpc>
          <a:spcPct val="80000"/>
        </a:lnSpc>
        <a:spcBef>
          <a:spcPts val="0"/>
        </a:spcBef>
        <a:spcAft>
          <a:spcPts val="0"/>
        </a:spcAft>
        <a:buClrTx/>
        <a:buSzTx/>
        <a:buFontTx/>
        <a:buNone/>
        <a:tabLst/>
        <a:defRPr b="1" baseline="0" cap="none" i="0" spc="-119" strike="noStrike" sz="6000" u="none">
          <a:solidFill>
            <a:srgbClr val="000000"/>
          </a:solidFill>
          <a:uFillTx/>
          <a:latin typeface="+mn-lt"/>
          <a:ea typeface="+mn-ea"/>
          <a:cs typeface="+mn-cs"/>
          <a:sym typeface="Helvetica Neue"/>
        </a:defRPr>
      </a:lvl2pPr>
      <a:lvl3pPr marL="0" marR="0" indent="914400" algn="l" defTabSz="1733930" rtl="0" latinLnBrk="0">
        <a:lnSpc>
          <a:spcPct val="80000"/>
        </a:lnSpc>
        <a:spcBef>
          <a:spcPts val="0"/>
        </a:spcBef>
        <a:spcAft>
          <a:spcPts val="0"/>
        </a:spcAft>
        <a:buClrTx/>
        <a:buSzTx/>
        <a:buFontTx/>
        <a:buNone/>
        <a:tabLst/>
        <a:defRPr b="1" baseline="0" cap="none" i="0" spc="-119" strike="noStrike" sz="6000" u="none">
          <a:solidFill>
            <a:srgbClr val="000000"/>
          </a:solidFill>
          <a:uFillTx/>
          <a:latin typeface="+mn-lt"/>
          <a:ea typeface="+mn-ea"/>
          <a:cs typeface="+mn-cs"/>
          <a:sym typeface="Helvetica Neue"/>
        </a:defRPr>
      </a:lvl3pPr>
      <a:lvl4pPr marL="0" marR="0" indent="1371600" algn="l" defTabSz="1733930" rtl="0" latinLnBrk="0">
        <a:lnSpc>
          <a:spcPct val="80000"/>
        </a:lnSpc>
        <a:spcBef>
          <a:spcPts val="0"/>
        </a:spcBef>
        <a:spcAft>
          <a:spcPts val="0"/>
        </a:spcAft>
        <a:buClrTx/>
        <a:buSzTx/>
        <a:buFontTx/>
        <a:buNone/>
        <a:tabLst/>
        <a:defRPr b="1" baseline="0" cap="none" i="0" spc="-119" strike="noStrike" sz="6000" u="none">
          <a:solidFill>
            <a:srgbClr val="000000"/>
          </a:solidFill>
          <a:uFillTx/>
          <a:latin typeface="+mn-lt"/>
          <a:ea typeface="+mn-ea"/>
          <a:cs typeface="+mn-cs"/>
          <a:sym typeface="Helvetica Neue"/>
        </a:defRPr>
      </a:lvl4pPr>
      <a:lvl5pPr marL="0" marR="0" indent="1828800" algn="l" defTabSz="1733930" rtl="0" latinLnBrk="0">
        <a:lnSpc>
          <a:spcPct val="80000"/>
        </a:lnSpc>
        <a:spcBef>
          <a:spcPts val="0"/>
        </a:spcBef>
        <a:spcAft>
          <a:spcPts val="0"/>
        </a:spcAft>
        <a:buClrTx/>
        <a:buSzTx/>
        <a:buFontTx/>
        <a:buNone/>
        <a:tabLst/>
        <a:defRPr b="1" baseline="0" cap="none" i="0" spc="-119" strike="noStrike" sz="6000" u="none">
          <a:solidFill>
            <a:srgbClr val="000000"/>
          </a:solidFill>
          <a:uFillTx/>
          <a:latin typeface="+mn-lt"/>
          <a:ea typeface="+mn-ea"/>
          <a:cs typeface="+mn-cs"/>
          <a:sym typeface="Helvetica Neue"/>
        </a:defRPr>
      </a:lvl5pPr>
      <a:lvl6pPr marL="0" marR="0" indent="2286000" algn="l" defTabSz="1733930" rtl="0" latinLnBrk="0">
        <a:lnSpc>
          <a:spcPct val="80000"/>
        </a:lnSpc>
        <a:spcBef>
          <a:spcPts val="0"/>
        </a:spcBef>
        <a:spcAft>
          <a:spcPts val="0"/>
        </a:spcAft>
        <a:buClrTx/>
        <a:buSzTx/>
        <a:buFontTx/>
        <a:buNone/>
        <a:tabLst/>
        <a:defRPr b="1" baseline="0" cap="none" i="0" spc="-119" strike="noStrike" sz="6000" u="none">
          <a:solidFill>
            <a:srgbClr val="000000"/>
          </a:solidFill>
          <a:uFillTx/>
          <a:latin typeface="+mn-lt"/>
          <a:ea typeface="+mn-ea"/>
          <a:cs typeface="+mn-cs"/>
          <a:sym typeface="Helvetica Neue"/>
        </a:defRPr>
      </a:lvl6pPr>
      <a:lvl7pPr marL="0" marR="0" indent="2743200" algn="l" defTabSz="1733930" rtl="0" latinLnBrk="0">
        <a:lnSpc>
          <a:spcPct val="80000"/>
        </a:lnSpc>
        <a:spcBef>
          <a:spcPts val="0"/>
        </a:spcBef>
        <a:spcAft>
          <a:spcPts val="0"/>
        </a:spcAft>
        <a:buClrTx/>
        <a:buSzTx/>
        <a:buFontTx/>
        <a:buNone/>
        <a:tabLst/>
        <a:defRPr b="1" baseline="0" cap="none" i="0" spc="-119" strike="noStrike" sz="6000" u="none">
          <a:solidFill>
            <a:srgbClr val="000000"/>
          </a:solidFill>
          <a:uFillTx/>
          <a:latin typeface="+mn-lt"/>
          <a:ea typeface="+mn-ea"/>
          <a:cs typeface="+mn-cs"/>
          <a:sym typeface="Helvetica Neue"/>
        </a:defRPr>
      </a:lvl7pPr>
      <a:lvl8pPr marL="0" marR="0" indent="3200400" algn="l" defTabSz="1733930" rtl="0" latinLnBrk="0">
        <a:lnSpc>
          <a:spcPct val="80000"/>
        </a:lnSpc>
        <a:spcBef>
          <a:spcPts val="0"/>
        </a:spcBef>
        <a:spcAft>
          <a:spcPts val="0"/>
        </a:spcAft>
        <a:buClrTx/>
        <a:buSzTx/>
        <a:buFontTx/>
        <a:buNone/>
        <a:tabLst/>
        <a:defRPr b="1" baseline="0" cap="none" i="0" spc="-119" strike="noStrike" sz="6000" u="none">
          <a:solidFill>
            <a:srgbClr val="000000"/>
          </a:solidFill>
          <a:uFillTx/>
          <a:latin typeface="+mn-lt"/>
          <a:ea typeface="+mn-ea"/>
          <a:cs typeface="+mn-cs"/>
          <a:sym typeface="Helvetica Neue"/>
        </a:defRPr>
      </a:lvl8pPr>
      <a:lvl9pPr marL="0" marR="0" indent="3657600" algn="l" defTabSz="1733930" rtl="0" latinLnBrk="0">
        <a:lnSpc>
          <a:spcPct val="80000"/>
        </a:lnSpc>
        <a:spcBef>
          <a:spcPts val="0"/>
        </a:spcBef>
        <a:spcAft>
          <a:spcPts val="0"/>
        </a:spcAft>
        <a:buClrTx/>
        <a:buSzTx/>
        <a:buFontTx/>
        <a:buNone/>
        <a:tabLst/>
        <a:defRPr b="1" baseline="0" cap="none" i="0" spc="-119" strike="noStrike" sz="6000" u="none">
          <a:solidFill>
            <a:srgbClr val="000000"/>
          </a:solidFill>
          <a:uFillTx/>
          <a:latin typeface="+mn-lt"/>
          <a:ea typeface="+mn-ea"/>
          <a:cs typeface="+mn-cs"/>
          <a:sym typeface="Helvetica Neue"/>
        </a:defRPr>
      </a:lvl9pPr>
    </p:titleStyle>
    <p:bodyStyle>
      <a:lvl1pPr marL="381000" marR="0" indent="-381000" algn="l" defTabSz="1733930" rtl="0" latinLnBrk="0">
        <a:lnSpc>
          <a:spcPct val="90000"/>
        </a:lnSpc>
        <a:spcBef>
          <a:spcPts val="3200"/>
        </a:spcBef>
        <a:spcAft>
          <a:spcPts val="0"/>
        </a:spcAft>
        <a:buClrTx/>
        <a:buSzPct val="123000"/>
        <a:buFontTx/>
        <a:buChar char="•"/>
        <a:tabLst/>
        <a:defRPr b="0" baseline="0" cap="none" i="0" spc="0" strike="noStrike" sz="3000" u="none">
          <a:solidFill>
            <a:srgbClr val="000000"/>
          </a:solidFill>
          <a:uFillTx/>
          <a:latin typeface="+mn-lt"/>
          <a:ea typeface="+mn-ea"/>
          <a:cs typeface="+mn-cs"/>
          <a:sym typeface="Helvetica Neue"/>
        </a:defRPr>
      </a:lvl1pPr>
      <a:lvl2pPr marL="762000" marR="0" indent="-381000" algn="l" defTabSz="1733930" rtl="0" latinLnBrk="0">
        <a:lnSpc>
          <a:spcPct val="90000"/>
        </a:lnSpc>
        <a:spcBef>
          <a:spcPts val="3200"/>
        </a:spcBef>
        <a:spcAft>
          <a:spcPts val="0"/>
        </a:spcAft>
        <a:buClrTx/>
        <a:buSzPct val="123000"/>
        <a:buFontTx/>
        <a:buChar char="•"/>
        <a:tabLst/>
        <a:defRPr b="0" baseline="0" cap="none" i="0" spc="0" strike="noStrike" sz="3000" u="none">
          <a:solidFill>
            <a:srgbClr val="000000"/>
          </a:solidFill>
          <a:uFillTx/>
          <a:latin typeface="+mn-lt"/>
          <a:ea typeface="+mn-ea"/>
          <a:cs typeface="+mn-cs"/>
          <a:sym typeface="Helvetica Neue"/>
        </a:defRPr>
      </a:lvl2pPr>
      <a:lvl3pPr marL="1143000" marR="0" indent="-381000" algn="l" defTabSz="1733930" rtl="0" latinLnBrk="0">
        <a:lnSpc>
          <a:spcPct val="90000"/>
        </a:lnSpc>
        <a:spcBef>
          <a:spcPts val="3200"/>
        </a:spcBef>
        <a:spcAft>
          <a:spcPts val="0"/>
        </a:spcAft>
        <a:buClrTx/>
        <a:buSzPct val="123000"/>
        <a:buFontTx/>
        <a:buChar char="•"/>
        <a:tabLst/>
        <a:defRPr b="0" baseline="0" cap="none" i="0" spc="0" strike="noStrike" sz="3000" u="none">
          <a:solidFill>
            <a:srgbClr val="000000"/>
          </a:solidFill>
          <a:uFillTx/>
          <a:latin typeface="+mn-lt"/>
          <a:ea typeface="+mn-ea"/>
          <a:cs typeface="+mn-cs"/>
          <a:sym typeface="Helvetica Neue"/>
        </a:defRPr>
      </a:lvl3pPr>
      <a:lvl4pPr marL="1524000" marR="0" indent="-381000" algn="l" defTabSz="1733930" rtl="0" latinLnBrk="0">
        <a:lnSpc>
          <a:spcPct val="90000"/>
        </a:lnSpc>
        <a:spcBef>
          <a:spcPts val="3200"/>
        </a:spcBef>
        <a:spcAft>
          <a:spcPts val="0"/>
        </a:spcAft>
        <a:buClrTx/>
        <a:buSzPct val="123000"/>
        <a:buFontTx/>
        <a:buChar char="•"/>
        <a:tabLst/>
        <a:defRPr b="0" baseline="0" cap="none" i="0" spc="0" strike="noStrike" sz="3000" u="none">
          <a:solidFill>
            <a:srgbClr val="000000"/>
          </a:solidFill>
          <a:uFillTx/>
          <a:latin typeface="+mn-lt"/>
          <a:ea typeface="+mn-ea"/>
          <a:cs typeface="+mn-cs"/>
          <a:sym typeface="Helvetica Neue"/>
        </a:defRPr>
      </a:lvl4pPr>
      <a:lvl5pPr marL="1905000" marR="0" indent="-381000" algn="l" defTabSz="1733930" rtl="0" latinLnBrk="0">
        <a:lnSpc>
          <a:spcPct val="90000"/>
        </a:lnSpc>
        <a:spcBef>
          <a:spcPts val="3200"/>
        </a:spcBef>
        <a:spcAft>
          <a:spcPts val="0"/>
        </a:spcAft>
        <a:buClrTx/>
        <a:buSzPct val="123000"/>
        <a:buFontTx/>
        <a:buChar char="•"/>
        <a:tabLst/>
        <a:defRPr b="0" baseline="0" cap="none" i="0" spc="0" strike="noStrike" sz="3000" u="none">
          <a:solidFill>
            <a:srgbClr val="000000"/>
          </a:solidFill>
          <a:uFillTx/>
          <a:latin typeface="+mn-lt"/>
          <a:ea typeface="+mn-ea"/>
          <a:cs typeface="+mn-cs"/>
          <a:sym typeface="Helvetica Neue"/>
        </a:defRPr>
      </a:lvl5pPr>
      <a:lvl6pPr marL="2286000" marR="0" indent="-381000" algn="l" defTabSz="1733930" rtl="0" latinLnBrk="0">
        <a:lnSpc>
          <a:spcPct val="90000"/>
        </a:lnSpc>
        <a:spcBef>
          <a:spcPts val="3200"/>
        </a:spcBef>
        <a:spcAft>
          <a:spcPts val="0"/>
        </a:spcAft>
        <a:buClrTx/>
        <a:buSzPct val="123000"/>
        <a:buFontTx/>
        <a:buChar char="•"/>
        <a:tabLst/>
        <a:defRPr b="0" baseline="0" cap="none" i="0" spc="0" strike="noStrike" sz="3000" u="none">
          <a:solidFill>
            <a:srgbClr val="000000"/>
          </a:solidFill>
          <a:uFillTx/>
          <a:latin typeface="+mn-lt"/>
          <a:ea typeface="+mn-ea"/>
          <a:cs typeface="+mn-cs"/>
          <a:sym typeface="Helvetica Neue"/>
        </a:defRPr>
      </a:lvl6pPr>
      <a:lvl7pPr marL="2667000" marR="0" indent="-381000" algn="l" defTabSz="1733930" rtl="0" latinLnBrk="0">
        <a:lnSpc>
          <a:spcPct val="90000"/>
        </a:lnSpc>
        <a:spcBef>
          <a:spcPts val="3200"/>
        </a:spcBef>
        <a:spcAft>
          <a:spcPts val="0"/>
        </a:spcAft>
        <a:buClrTx/>
        <a:buSzPct val="123000"/>
        <a:buFontTx/>
        <a:buChar char="•"/>
        <a:tabLst/>
        <a:defRPr b="0" baseline="0" cap="none" i="0" spc="0" strike="noStrike" sz="3000" u="none">
          <a:solidFill>
            <a:srgbClr val="000000"/>
          </a:solidFill>
          <a:uFillTx/>
          <a:latin typeface="+mn-lt"/>
          <a:ea typeface="+mn-ea"/>
          <a:cs typeface="+mn-cs"/>
          <a:sym typeface="Helvetica Neue"/>
        </a:defRPr>
      </a:lvl7pPr>
      <a:lvl8pPr marL="3048000" marR="0" indent="-381000" algn="l" defTabSz="1733930" rtl="0" latinLnBrk="0">
        <a:lnSpc>
          <a:spcPct val="90000"/>
        </a:lnSpc>
        <a:spcBef>
          <a:spcPts val="3200"/>
        </a:spcBef>
        <a:spcAft>
          <a:spcPts val="0"/>
        </a:spcAft>
        <a:buClrTx/>
        <a:buSzPct val="123000"/>
        <a:buFontTx/>
        <a:buChar char="•"/>
        <a:tabLst/>
        <a:defRPr b="0" baseline="0" cap="none" i="0" spc="0" strike="noStrike" sz="3000" u="none">
          <a:solidFill>
            <a:srgbClr val="000000"/>
          </a:solidFill>
          <a:uFillTx/>
          <a:latin typeface="+mn-lt"/>
          <a:ea typeface="+mn-ea"/>
          <a:cs typeface="+mn-cs"/>
          <a:sym typeface="Helvetica Neue"/>
        </a:defRPr>
      </a:lvl8pPr>
      <a:lvl9pPr marL="3429000" marR="0" indent="-381000" algn="l" defTabSz="1733930" rtl="0" latinLnBrk="0">
        <a:lnSpc>
          <a:spcPct val="90000"/>
        </a:lnSpc>
        <a:spcBef>
          <a:spcPts val="3200"/>
        </a:spcBef>
        <a:spcAft>
          <a:spcPts val="0"/>
        </a:spcAft>
        <a:buClrTx/>
        <a:buSzPct val="123000"/>
        <a:buFontTx/>
        <a:buChar char="•"/>
        <a:tabLst/>
        <a:defRPr b="0" baseline="0" cap="none" i="0" spc="0" strike="noStrike" sz="3000" u="none">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1300" u="none">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b="0" baseline="0" cap="none" i="0" spc="0" strike="noStrike" sz="1300" u="none">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b="0" baseline="0" cap="none" i="0" spc="0" strike="noStrike" sz="1300" u="none">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b="0" baseline="0" cap="none" i="0" spc="0" strike="noStrike" sz="1300" u="none">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b="0" baseline="0" cap="none" i="0" spc="0" strike="noStrike" sz="1300" u="none">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b="0" baseline="0" cap="none" i="0" spc="0" strike="noStrike" sz="1300" u="none">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b="0" baseline="0" cap="none" i="0" spc="0" strike="noStrike" sz="1300" u="none">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b="0" baseline="0" cap="none" i="0" spc="0" strike="noStrike" sz="1300" u="none">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b="0" baseline="0" cap="none" i="0" spc="0" strike="noStrike" sz="1300" u="none">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xml"/><Relationship Id="rId3" Type="http://schemas.openxmlformats.org/officeDocument/2006/relationships/image" Target="../media/image1.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xml"/><Relationship Id="rId3" Type="http://schemas.openxmlformats.org/officeDocument/2006/relationships/image" Target="../media/image1.jpeg"/></Relationships>

</file>

<file path=ppt/slides/_rels/slide3.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xml"/><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image" Target="../media/image4.jpeg"/><Relationship Id="rId6" Type="http://schemas.openxmlformats.org/officeDocument/2006/relationships/image" Target="../media/image5.jpeg"/></Relationships>

</file>

<file path=ppt/slides/_rels/slide4.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6.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7.jpeg"/></Relationships>

</file>

<file path=ppt/slides/_rels/slide6.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8.jpeg"/></Relationships>

</file>

<file path=ppt/slides/_rels/slide7.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9.jpeg"/></Relationships>

</file>

<file path=ppt/slides/_rels/slide8.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10.jpe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xml"/><Relationship Id="rId3" Type="http://schemas.openxmlformats.org/officeDocument/2006/relationships/image" Target="../media/image11.jpe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2.jpeg"/></Relationships>

</file>

<file path=ppt/slides/_rels/slide12.xml.rels><?xml version="1.0" encoding="UTF-8"?>
<Relationships xmlns="http://schemas.openxmlformats.org/package/2006/relationships"><Relationship Id="rId1" Type="http://schemas.openxmlformats.org/officeDocument/2006/relationships/slideLayout" Target="../slideLayouts/slideLayout20.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13.jpe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6.xml"/><Relationship Id="rId3" Type="http://schemas.openxmlformats.org/officeDocument/2006/relationships/image" Target="../media/image14.jpeg"/></Relationships>

</file>

<file path=ppt/slides/_rels/slide15.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15.jpeg"/></Relationships>

</file>

<file path=ppt/slides/_rels/slide16.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16.jpeg"/></Relationships>

</file>

<file path=ppt/slides/_rels/slide17.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17.jpeg"/></Relationships>

</file>

<file path=ppt/slides/_rels/slide18.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18.jpeg"/></Relationships>

</file>

<file path=ppt/slides/_rels/slide19.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18.jpeg"/></Relationships>

</file>

<file path=ppt/slides/_rels/slide20.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19.jpeg"/></Relationships>

</file>

<file path=ppt/slides/_rels/slide21.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18.jpeg"/></Relationships>

</file>

<file path=ppt/slides/_rels/slide22.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20.jpeg"/></Relationships>

</file>

<file path=ppt/slides/_rels/slide23.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1.jpeg"/></Relationships>

</file>

<file path=ppt/slides/_rels/slide24.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22.jpeg"/><Relationship Id="rId3" Type="http://schemas.openxmlformats.org/officeDocument/2006/relationships/image" Target="../media/image23.jpeg"/><Relationship Id="rId4" Type="http://schemas.openxmlformats.org/officeDocument/2006/relationships/image" Target="../media/image2.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22.jpeg"/><Relationship Id="rId3" Type="http://schemas.openxmlformats.org/officeDocument/2006/relationships/image" Target="../media/image23.jpeg"/><Relationship Id="rId4" Type="http://schemas.openxmlformats.org/officeDocument/2006/relationships/image" Target="../media/image2.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hyperlink" Target="https://www.biblegateway.com/passage/?search=Luke%209&amp;version=NRSVUE#fen-NRSVUE-25295a" TargetMode="External"/></Relationships>

</file>

<file path=ppt/slides/_rels/slide27.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24.jpeg"/></Relationships>

</file>

<file path=ppt/slides/_rels/slide28.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24.jpeg"/></Relationships>

</file>

<file path=ppt/slides/_rels/slide29.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25.jpeg"/></Relationships>

</file>

<file path=ppt/slides/_rels/slide30.xml.rels><?xml version="1.0" encoding="UTF-8"?>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image" Target="../media/image26.jpeg"/></Relationships>

</file>

<file path=ppt/slides/_rels/slide31.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xml"/><Relationship Id="rId3" Type="http://schemas.openxmlformats.org/officeDocument/2006/relationships/image" Target="../media/image27.jpeg"/><Relationship Id="rId4" Type="http://schemas.openxmlformats.org/officeDocument/2006/relationships/image" Target="../media/image28.jpeg"/><Relationship Id="rId5" Type="http://schemas.openxmlformats.org/officeDocument/2006/relationships/image" Target="../media/image29.jpeg"/><Relationship Id="rId6" Type="http://schemas.openxmlformats.org/officeDocument/2006/relationships/image" Target="../media/image3.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33.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xml"/><Relationship Id="rId3" Type="http://schemas.openxmlformats.org/officeDocument/2006/relationships/image" Target="../media/image4.png"/></Relationships>

</file>

<file path=ppt/slides/_rels/slide34.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30.jpeg"/></Relationships>

</file>

<file path=ppt/slides/_rels/slide35.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31.jpeg"/><Relationship Id="rId3" Type="http://schemas.openxmlformats.org/officeDocument/2006/relationships/image" Target="../media/image32.jpeg"/></Relationships>

</file>

<file path=ppt/slides/_rels/slide36.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5.png"/></Relationships>

</file>

<file path=ppt/slides/_rels/slide37.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23.jpeg"/><Relationship Id="rId3" Type="http://schemas.openxmlformats.org/officeDocument/2006/relationships/image" Target="../media/image33.jpeg"/></Relationships>

</file>

<file path=ppt/slides/_rels/slide38.xml.rels><?xml version="1.0" encoding="UTF-8"?>
<Relationships xmlns="http://schemas.openxmlformats.org/package/2006/relationships"><Relationship Id="rId1" Type="http://schemas.openxmlformats.org/officeDocument/2006/relationships/slideLayout" Target="../slideLayouts/slideLayout27.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22.jpeg"/><Relationship Id="rId3" Type="http://schemas.openxmlformats.org/officeDocument/2006/relationships/image" Target="../media/image34.jpeg"/></Relationships>

</file>

<file path=ppt/slides/_rels/slide40.xml.rels><?xml version="1.0" encoding="UTF-8"?>
<Relationships xmlns="http://schemas.openxmlformats.org/package/2006/relationships"><Relationship Id="rId1" Type="http://schemas.openxmlformats.org/officeDocument/2006/relationships/slideLayout" Target="../slideLayouts/slideLayout27.xml"/></Relationships>

</file>

<file path=ppt/slides/_rels/slide41.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2.png"/><Relationship Id="rId3" Type="http://schemas.openxmlformats.org/officeDocument/2006/relationships/image" Target="../media/image35.jpeg"/></Relationships>

</file>

<file path=ppt/slides/_rels/slide42.xml.rels><?xml version="1.0" encoding="UTF-8"?>
<Relationships xmlns="http://schemas.openxmlformats.org/package/2006/relationships"><Relationship Id="rId1" Type="http://schemas.openxmlformats.org/officeDocument/2006/relationships/slideLayout" Target="../slideLayouts/slideLayout27.xml"/></Relationships>

</file>

<file path=ppt/slides/_rels/slide43.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xml"/><Relationship Id="rId3" Type="http://schemas.openxmlformats.org/officeDocument/2006/relationships/image" Target="../media/image6.png"/><Relationship Id="rId4" Type="http://schemas.openxmlformats.org/officeDocument/2006/relationships/image" Target="../media/image22.jpeg"/><Relationship Id="rId5" Type="http://schemas.openxmlformats.org/officeDocument/2006/relationships/image" Target="../media/image23.jpeg"/><Relationship Id="rId6" Type="http://schemas.openxmlformats.org/officeDocument/2006/relationships/image" Target="../media/image2.png"/><Relationship Id="rId7" Type="http://schemas.openxmlformats.org/officeDocument/2006/relationships/image" Target="../media/image5.png"/></Relationships>

</file>

<file path=ppt/slides/_rels/slide44.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20.jpeg"/></Relationships>

</file>

<file path=ppt/slides/_rels/slide45.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1.jpeg"/></Relationships>

</file>

<file path=ppt/slides/_rels/slide46.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36.jpeg"/><Relationship Id="rId3" Type="http://schemas.openxmlformats.org/officeDocument/2006/relationships/image" Target="../media/image37.jpeg"/></Relationships>

</file>

<file path=ppt/slides/_rels/slide47.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1.xml"/><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image" Target="../media/image4.jpeg"/><Relationship Id="rId6" Type="http://schemas.openxmlformats.org/officeDocument/2006/relationships/image" Target="../media/image5.jpeg"/></Relationships>

</file>

<file path=ppt/slides/_rels/slide48.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38.jpeg"/></Relationships>

</file>

<file path=ppt/slides/_rels/slide49.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39.jpeg"/></Relationships>

</file>

<file path=ppt/slides/_rels/slide50.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39.jpeg"/></Relationships>

</file>

<file path=ppt/slides/_rels/slide51.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39.jpeg"/></Relationships>

</file>

<file path=ppt/slides/_rels/slide52.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2.jpeg"/></Relationships>

</file>

<file path=ppt/slides/_rels/slide53.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2.jpeg"/></Relationships>

</file>

<file path=ppt/slides/_rels/slide54.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2.xml"/><Relationship Id="rId3" Type="http://schemas.openxmlformats.org/officeDocument/2006/relationships/image" Target="../media/image40.jpeg"/><Relationship Id="rId4" Type="http://schemas.openxmlformats.org/officeDocument/2006/relationships/image" Target="../media/image41.jpe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65" name="Image" descr="Image"/>
          <p:cNvPicPr>
            <a:picLocks noChangeAspect="1"/>
          </p:cNvPicPr>
          <p:nvPr>
            <p:ph type="pic" idx="21"/>
          </p:nvPr>
        </p:nvPicPr>
        <p:blipFill>
          <a:blip r:embed="rId3">
            <a:extLst/>
          </a:blip>
          <a:srcRect l="0" t="11032" r="0" b="11032"/>
          <a:stretch>
            <a:fillRect/>
          </a:stretch>
        </p:blipFill>
        <p:spPr>
          <a:xfrm>
            <a:off x="1625600" y="1190841"/>
            <a:ext cx="9753600" cy="5905501"/>
          </a:xfrm>
          <a:prstGeom prst="rect">
            <a:avLst/>
          </a:prstGeom>
        </p:spPr>
      </p:pic>
      <p:sp>
        <p:nvSpPr>
          <p:cNvPr id="266" name="Leading in unpredictable environments"/>
          <p:cNvSpPr txBox="1"/>
          <p:nvPr/>
        </p:nvSpPr>
        <p:spPr>
          <a:xfrm>
            <a:off x="2794050" y="8539221"/>
            <a:ext cx="7416700" cy="64713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584200">
              <a:defRPr sz="3600">
                <a:solidFill>
                  <a:srgbClr val="000000"/>
                </a:solidFill>
                <a:latin typeface="Helvetica Neue Thin"/>
                <a:ea typeface="Helvetica Neue Thin"/>
                <a:cs typeface="Helvetica Neue Thin"/>
                <a:sym typeface="Helvetica Neue Thin"/>
              </a:defRPr>
            </a:lvl1pPr>
          </a:lstStyle>
          <a:p>
            <a:pPr/>
            <a:r>
              <a:t>Leading in unpredictable environments</a:t>
            </a:r>
          </a:p>
        </p:txBody>
      </p:sp>
      <p:sp>
        <p:nvSpPr>
          <p:cNvPr id="267" name="Session 2: How?"/>
          <p:cNvSpPr txBox="1"/>
          <p:nvPr/>
        </p:nvSpPr>
        <p:spPr>
          <a:xfrm>
            <a:off x="1655051" y="7314145"/>
            <a:ext cx="9694698" cy="131599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584200">
              <a:defRPr sz="8200">
                <a:solidFill>
                  <a:srgbClr val="000000"/>
                </a:solidFill>
                <a:latin typeface="Helvetica Neue Thin"/>
                <a:ea typeface="Helvetica Neue Thin"/>
                <a:cs typeface="Helvetica Neue Thin"/>
                <a:sym typeface="Helvetica Neue Thin"/>
              </a:defRPr>
            </a:lvl1pPr>
          </a:lstStyle>
          <a:p>
            <a:pPr/>
            <a:r>
              <a:t>Session 2: How?</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71" name="Image" descr="Image"/>
          <p:cNvPicPr>
            <a:picLocks noChangeAspect="1"/>
          </p:cNvPicPr>
          <p:nvPr>
            <p:ph type="pic" idx="21"/>
          </p:nvPr>
        </p:nvPicPr>
        <p:blipFill>
          <a:blip r:embed="rId3">
            <a:extLst/>
          </a:blip>
          <a:srcRect l="0" t="11032" r="0" b="11032"/>
          <a:stretch>
            <a:fillRect/>
          </a:stretch>
        </p:blipFill>
        <p:spPr>
          <a:xfrm>
            <a:off x="1625600" y="1280884"/>
            <a:ext cx="9753600" cy="5905501"/>
          </a:xfrm>
          <a:prstGeom prst="rect">
            <a:avLst/>
          </a:prstGeom>
        </p:spPr>
      </p:pic>
      <p:sp>
        <p:nvSpPr>
          <p:cNvPr id="272" name="Providing a vision of abundant living and tending context."/>
          <p:cNvSpPr txBox="1"/>
          <p:nvPr/>
        </p:nvSpPr>
        <p:spPr>
          <a:xfrm>
            <a:off x="835572" y="7510157"/>
            <a:ext cx="10841584" cy="64713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584200">
              <a:defRPr sz="3600">
                <a:solidFill>
                  <a:srgbClr val="000000"/>
                </a:solidFill>
                <a:latin typeface="Helvetica Neue Thin"/>
                <a:ea typeface="Helvetica Neue Thin"/>
                <a:cs typeface="Helvetica Neue Thin"/>
                <a:sym typeface="Helvetica Neue Thin"/>
              </a:defRPr>
            </a:lvl1pPr>
          </a:lstStyle>
          <a:p>
            <a:pPr/>
            <a:r>
              <a:t>Providing a vision of abundant living and tending context.</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6" name="Our calling"/>
          <p:cNvSpPr txBox="1"/>
          <p:nvPr>
            <p:ph type="title"/>
          </p:nvPr>
        </p:nvSpPr>
        <p:spPr>
          <a:xfrm>
            <a:off x="952500" y="-50800"/>
            <a:ext cx="11099800" cy="2159000"/>
          </a:xfrm>
          <a:prstGeom prst="rect">
            <a:avLst/>
          </a:prstGeom>
        </p:spPr>
        <p:txBody>
          <a:bodyPr/>
          <a:lstStyle>
            <a:lvl1pPr>
              <a:defRPr>
                <a:latin typeface="Helvetica Neue Thin"/>
                <a:ea typeface="Helvetica Neue Thin"/>
                <a:cs typeface="Helvetica Neue Thin"/>
                <a:sym typeface="Helvetica Neue Thin"/>
              </a:defRPr>
            </a:lvl1pPr>
          </a:lstStyle>
          <a:p>
            <a:pPr/>
            <a:r>
              <a:t>How do we steward</a:t>
            </a:r>
          </a:p>
        </p:txBody>
      </p:sp>
      <p:pic>
        <p:nvPicPr>
          <p:cNvPr id="277" name="images-3.jpg" descr="images-3.jpg"/>
          <p:cNvPicPr>
            <a:picLocks noChangeAspect="1"/>
          </p:cNvPicPr>
          <p:nvPr/>
        </p:nvPicPr>
        <p:blipFill>
          <a:blip r:embed="rId3">
            <a:extLst/>
          </a:blip>
          <a:stretch>
            <a:fillRect/>
          </a:stretch>
        </p:blipFill>
        <p:spPr>
          <a:xfrm>
            <a:off x="2359178" y="2271420"/>
            <a:ext cx="3637169" cy="2420373"/>
          </a:xfrm>
          <a:prstGeom prst="rect">
            <a:avLst/>
          </a:prstGeom>
          <a:ln w="12700">
            <a:miter lim="400000"/>
          </a:ln>
        </p:spPr>
      </p:pic>
      <p:pic>
        <p:nvPicPr>
          <p:cNvPr id="278" name="large.jpg" descr="large.jpg"/>
          <p:cNvPicPr>
            <a:picLocks noChangeAspect="1"/>
          </p:cNvPicPr>
          <p:nvPr/>
        </p:nvPicPr>
        <p:blipFill>
          <a:blip r:embed="rId4">
            <a:extLst/>
          </a:blip>
          <a:stretch>
            <a:fillRect/>
          </a:stretch>
        </p:blipFill>
        <p:spPr>
          <a:xfrm>
            <a:off x="6084658" y="2266819"/>
            <a:ext cx="6350004" cy="6350004"/>
          </a:xfrm>
          <a:prstGeom prst="rect">
            <a:avLst/>
          </a:prstGeom>
          <a:ln w="12700">
            <a:miter lim="400000"/>
          </a:ln>
        </p:spPr>
      </p:pic>
      <p:pic>
        <p:nvPicPr>
          <p:cNvPr id="279" name="images-5.jpg" descr="images-5.jpg"/>
          <p:cNvPicPr>
            <a:picLocks noChangeAspect="1"/>
          </p:cNvPicPr>
          <p:nvPr/>
        </p:nvPicPr>
        <p:blipFill>
          <a:blip r:embed="rId5">
            <a:extLst/>
          </a:blip>
          <a:stretch>
            <a:fillRect/>
          </a:stretch>
        </p:blipFill>
        <p:spPr>
          <a:xfrm>
            <a:off x="1988327" y="6627261"/>
            <a:ext cx="4025904" cy="2019304"/>
          </a:xfrm>
          <a:prstGeom prst="rect">
            <a:avLst/>
          </a:prstGeom>
          <a:ln w="12700">
            <a:miter lim="400000"/>
          </a:ln>
        </p:spPr>
      </p:pic>
      <p:pic>
        <p:nvPicPr>
          <p:cNvPr id="280" name="download copy.jpg" descr="download copy.jpg"/>
          <p:cNvPicPr>
            <a:picLocks noChangeAspect="1"/>
          </p:cNvPicPr>
          <p:nvPr/>
        </p:nvPicPr>
        <p:blipFill>
          <a:blip r:embed="rId6">
            <a:extLst/>
          </a:blip>
          <a:stretch>
            <a:fillRect/>
          </a:stretch>
        </p:blipFill>
        <p:spPr>
          <a:xfrm>
            <a:off x="929918" y="4817640"/>
            <a:ext cx="5118102" cy="1587504"/>
          </a:xfrm>
          <a:prstGeom prst="rect">
            <a:avLst/>
          </a:prstGeom>
          <a:ln w="12700">
            <a:miter lim="400000"/>
          </a:ln>
        </p:spPr>
      </p:pic>
      <p:sp>
        <p:nvSpPr>
          <p:cNvPr id="281" name="is to steward the future witness to the Christian faith."/>
          <p:cNvSpPr txBox="1"/>
          <p:nvPr/>
        </p:nvSpPr>
        <p:spPr>
          <a:xfrm>
            <a:off x="3243749" y="1454760"/>
            <a:ext cx="6738621" cy="58511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ct val="117999"/>
              </a:lnSpc>
              <a:defRPr sz="3200">
                <a:solidFill>
                  <a:srgbClr val="000000"/>
                </a:solidFill>
                <a:latin typeface="Helvetica Neue Thin"/>
                <a:ea typeface="Helvetica Neue Thin"/>
                <a:cs typeface="Helvetica Neue Thin"/>
                <a:sym typeface="Helvetica Neue Thin"/>
              </a:defRPr>
            </a:lvl1pPr>
          </a:lstStyle>
          <a:p>
            <a:pPr/>
            <a:r>
              <a:t>the future witness to the Christian faith?</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85" name="IMG_0513.jpeg" descr="IMG_0513.jpeg"/>
          <p:cNvPicPr>
            <a:picLocks noChangeAspect="1"/>
          </p:cNvPicPr>
          <p:nvPr>
            <p:ph type="pic" idx="21"/>
          </p:nvPr>
        </p:nvPicPr>
        <p:blipFill>
          <a:blip r:embed="rId2">
            <a:extLst/>
          </a:blip>
          <a:srcRect l="0" t="5532" r="0" b="5532"/>
          <a:stretch>
            <a:fillRect/>
          </a:stretch>
        </p:blipFill>
        <p:spPr>
          <a:xfrm>
            <a:off x="-1143149" y="752"/>
            <a:ext cx="14620737" cy="9752236"/>
          </a:xfrm>
          <a:prstGeom prst="rect">
            <a:avLst/>
          </a:prstGeom>
        </p:spPr>
      </p:pic>
      <p:sp>
        <p:nvSpPr>
          <p:cNvPr id="286" name="“The church as we know it is calibrated for a world that no longer exists.”"/>
          <p:cNvSpPr txBox="1"/>
          <p:nvPr>
            <p:ph type="title"/>
          </p:nvPr>
        </p:nvSpPr>
        <p:spPr>
          <a:xfrm>
            <a:off x="1132644" y="146147"/>
            <a:ext cx="10464801" cy="1983936"/>
          </a:xfrm>
          <a:prstGeom prst="rect">
            <a:avLst/>
          </a:prstGeom>
        </p:spPr>
        <p:txBody>
          <a:bodyPr/>
          <a:lstStyle>
            <a:lvl1pPr defTabSz="350520">
              <a:defRPr sz="5040">
                <a:latin typeface="Helvetica Neue Thin"/>
                <a:ea typeface="Helvetica Neue Thin"/>
                <a:cs typeface="Helvetica Neue Thin"/>
                <a:sym typeface="Helvetica Neue Thin"/>
              </a:defRPr>
            </a:lvl1pPr>
          </a:lstStyle>
          <a:p>
            <a:pPr/>
            <a:r>
              <a:t>“The church as we know it is calibrated for a world that no longer exists.”</a:t>
            </a:r>
          </a:p>
        </p:txBody>
      </p:sp>
      <p:sp>
        <p:nvSpPr>
          <p:cNvPr id="287" name="Scott Cormode…"/>
          <p:cNvSpPr txBox="1"/>
          <p:nvPr>
            <p:ph type="body" sz="quarter" idx="1"/>
          </p:nvPr>
        </p:nvSpPr>
        <p:spPr>
          <a:prstGeom prst="rect">
            <a:avLst/>
          </a:prstGeom>
        </p:spPr>
        <p:txBody>
          <a:bodyPr/>
          <a:lstStyle/>
          <a:p>
            <a:pPr/>
            <a:r>
              <a:t>Scott Cormode</a:t>
            </a:r>
          </a:p>
          <a:p>
            <a:pPr>
              <a:defRPr sz="2000"/>
            </a:pPr>
            <a:r>
              <a:rPr i="1"/>
              <a:t>The Innovative Church</a:t>
            </a:r>
            <a:r>
              <a:t>, 1</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89" name="Image" descr="Image"/>
          <p:cNvPicPr>
            <a:picLocks noChangeAspect="1"/>
          </p:cNvPicPr>
          <p:nvPr>
            <p:ph type="pic" idx="21"/>
          </p:nvPr>
        </p:nvPicPr>
        <p:blipFill>
          <a:blip r:embed="rId2">
            <a:extLst/>
          </a:blip>
          <a:srcRect l="0" t="2480" r="158" b="0"/>
          <a:stretch>
            <a:fillRect/>
          </a:stretch>
        </p:blipFill>
        <p:spPr>
          <a:xfrm>
            <a:off x="-1340" y="-15479"/>
            <a:ext cx="13007492" cy="9784374"/>
          </a:xfrm>
          <a:prstGeom prst="rect">
            <a:avLst/>
          </a:prstGeom>
        </p:spPr>
      </p:pic>
      <p:sp>
        <p:nvSpPr>
          <p:cNvPr id="290" name="“For most of the church’s history, Christians had up to a century to recalibrate in the face of disruptive change…But now, sweeping changes are happening years apart. There is not enough time between changes before the next wave hits … we live in … a wor"/>
          <p:cNvSpPr txBox="1"/>
          <p:nvPr>
            <p:ph type="title"/>
          </p:nvPr>
        </p:nvSpPr>
        <p:spPr>
          <a:xfrm>
            <a:off x="347076" y="3804553"/>
            <a:ext cx="5923696" cy="5492238"/>
          </a:xfrm>
          <a:prstGeom prst="rect">
            <a:avLst/>
          </a:prstGeom>
        </p:spPr>
        <p:txBody>
          <a:bodyPr/>
          <a:lstStyle/>
          <a:p>
            <a:pPr defTabSz="525779">
              <a:defRPr sz="3330">
                <a:latin typeface="Helvetica Neue Thin"/>
                <a:ea typeface="Helvetica Neue Thin"/>
                <a:cs typeface="Helvetica Neue Thin"/>
                <a:sym typeface="Helvetica Neue Thin"/>
              </a:defRPr>
            </a:pPr>
            <a:r>
              <a:t>“For most of the church’s history, Christians had up to a century to recalibrate in the face of disruptive change…But now, sweeping changes are happening years apart. There is not enough time between changes before the next wave hits … we live in … a world of permanent white water.” </a:t>
            </a:r>
          </a:p>
          <a:p>
            <a:pPr defTabSz="525779">
              <a:defRPr sz="1800">
                <a:latin typeface="+mn-lt"/>
                <a:ea typeface="+mn-ea"/>
                <a:cs typeface="+mn-cs"/>
                <a:sym typeface="Helvetica Neue"/>
              </a:defRPr>
            </a:pPr>
            <a:r>
              <a:t>The Innovative Church, 2</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92" name="Image" descr="Image"/>
          <p:cNvPicPr>
            <a:picLocks noChangeAspect="1"/>
          </p:cNvPicPr>
          <p:nvPr>
            <p:ph type="pic" idx="21"/>
          </p:nvPr>
        </p:nvPicPr>
        <p:blipFill>
          <a:blip r:embed="rId2">
            <a:extLst/>
          </a:blip>
          <a:srcRect l="0" t="3722" r="0" b="3722"/>
          <a:stretch>
            <a:fillRect/>
          </a:stretch>
        </p:blipFill>
        <p:spPr>
          <a:prstGeom prst="rect">
            <a:avLst/>
          </a:prstGeom>
        </p:spPr>
      </p:pic>
      <p:sp>
        <p:nvSpPr>
          <p:cNvPr id="293" name="“We need a way to recalibrate in order to keep from getting out of touch with the needs of the world."/>
          <p:cNvSpPr txBox="1"/>
          <p:nvPr>
            <p:ph type="title"/>
          </p:nvPr>
        </p:nvSpPr>
        <p:spPr>
          <a:xfrm>
            <a:off x="1270000" y="6729340"/>
            <a:ext cx="10464800" cy="1942121"/>
          </a:xfrm>
          <a:prstGeom prst="rect">
            <a:avLst/>
          </a:prstGeom>
        </p:spPr>
        <p:txBody>
          <a:bodyPr/>
          <a:lstStyle/>
          <a:p>
            <a:pPr defTabSz="268731">
              <a:defRPr sz="3772">
                <a:latin typeface="Helvetica Neue Thin"/>
                <a:ea typeface="Helvetica Neue Thin"/>
                <a:cs typeface="Helvetica Neue Thin"/>
                <a:sym typeface="Helvetica Neue Thin"/>
              </a:defRPr>
            </a:pPr>
            <a:r>
              <a:t>“We need a way to recalibrate in order to keep from getting out of touch with the needs of the world.</a:t>
            </a:r>
            <a:br/>
          </a:p>
        </p:txBody>
      </p:sp>
      <p:sp>
        <p:nvSpPr>
          <p:cNvPr id="294" name="Cormode, The Innovative Church, 2"/>
          <p:cNvSpPr txBox="1"/>
          <p:nvPr>
            <p:ph type="body" sz="quarter" idx="1"/>
          </p:nvPr>
        </p:nvSpPr>
        <p:spPr>
          <a:xfrm>
            <a:off x="1270000" y="8324984"/>
            <a:ext cx="10464800" cy="461500"/>
          </a:xfrm>
          <a:prstGeom prst="rect">
            <a:avLst/>
          </a:prstGeom>
        </p:spPr>
        <p:txBody>
          <a:bodyPr/>
          <a:lstStyle/>
          <a:p>
            <a:pPr>
              <a:defRPr i="1" sz="2000">
                <a:latin typeface="Helvetica Neue Thin"/>
                <a:ea typeface="Helvetica Neue Thin"/>
                <a:cs typeface="Helvetica Neue Thin"/>
                <a:sym typeface="Helvetica Neue Thin"/>
              </a:defRPr>
            </a:pPr>
            <a:r>
              <a:rPr i="0">
                <a:latin typeface="+mn-lt"/>
                <a:ea typeface="+mn-ea"/>
                <a:cs typeface="+mn-cs"/>
                <a:sym typeface="Helvetica Neue"/>
              </a:rPr>
              <a:t>Cormode, </a:t>
            </a:r>
            <a:r>
              <a:t>The Innovative Church, 2</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6" name="VUCA environment"/>
          <p:cNvSpPr txBox="1"/>
          <p:nvPr>
            <p:ph type="title"/>
          </p:nvPr>
        </p:nvSpPr>
        <p:spPr>
          <a:xfrm>
            <a:off x="558604" y="6893950"/>
            <a:ext cx="11099801" cy="2159001"/>
          </a:xfrm>
          <a:prstGeom prst="rect">
            <a:avLst/>
          </a:prstGeom>
        </p:spPr>
        <p:txBody>
          <a:bodyPr/>
          <a:lstStyle/>
          <a:p>
            <a:pPr defTabSz="479044">
              <a:defRPr sz="6724">
                <a:latin typeface="Helvetica Neue Thin"/>
                <a:ea typeface="Helvetica Neue Thin"/>
                <a:cs typeface="Helvetica Neue Thin"/>
                <a:sym typeface="Helvetica Neue Thin"/>
              </a:defRPr>
            </a:pPr>
            <a:r>
              <a:t>The environment around us </a:t>
            </a:r>
          </a:p>
          <a:p>
            <a:pPr defTabSz="479044">
              <a:defRPr sz="6724">
                <a:latin typeface="Helvetica Neue Thin"/>
                <a:ea typeface="Helvetica Neue Thin"/>
                <a:cs typeface="Helvetica Neue Thin"/>
                <a:sym typeface="Helvetica Neue Thin"/>
              </a:defRPr>
            </a:pPr>
            <a:r>
              <a:t>has changed.</a:t>
            </a:r>
          </a:p>
        </p:txBody>
      </p:sp>
      <p:pic>
        <p:nvPicPr>
          <p:cNvPr id="297" name="IMG_0289 copy 2.jpeg" descr="IMG_0289 copy 2.jpeg"/>
          <p:cNvPicPr>
            <a:picLocks noChangeAspect="1"/>
          </p:cNvPicPr>
          <p:nvPr/>
        </p:nvPicPr>
        <p:blipFill>
          <a:blip r:embed="rId2">
            <a:extLst/>
          </a:blip>
          <a:stretch>
            <a:fillRect/>
          </a:stretch>
        </p:blipFill>
        <p:spPr>
          <a:xfrm>
            <a:off x="0" y="1195968"/>
            <a:ext cx="13004801" cy="4860545"/>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9" name="VUCA environment"/>
          <p:cNvSpPr txBox="1"/>
          <p:nvPr>
            <p:ph type="title"/>
          </p:nvPr>
        </p:nvSpPr>
        <p:spPr>
          <a:prstGeom prst="rect">
            <a:avLst/>
          </a:prstGeom>
        </p:spPr>
        <p:txBody>
          <a:bodyPr/>
          <a:lstStyle/>
          <a:p>
            <a:pPr/>
            <a:r>
              <a:t>VUCA environment</a:t>
            </a:r>
          </a:p>
        </p:txBody>
      </p:sp>
      <p:pic>
        <p:nvPicPr>
          <p:cNvPr id="300" name="vucagb.png" descr="vucagb.png"/>
          <p:cNvPicPr>
            <a:picLocks noChangeAspect="1"/>
          </p:cNvPicPr>
          <p:nvPr/>
        </p:nvPicPr>
        <p:blipFill>
          <a:blip r:embed="rId3">
            <a:extLst/>
          </a:blip>
          <a:stretch>
            <a:fillRect/>
          </a:stretch>
        </p:blipFill>
        <p:spPr>
          <a:xfrm>
            <a:off x="6562096" y="2347046"/>
            <a:ext cx="5230465" cy="6561626"/>
          </a:xfrm>
          <a:prstGeom prst="rect">
            <a:avLst/>
          </a:prstGeom>
          <a:ln w="12700">
            <a:miter lim="400000"/>
          </a:ln>
        </p:spPr>
      </p:pic>
      <p:sp>
        <p:nvSpPr>
          <p:cNvPr id="301" name="6 Forces coming together:…"/>
          <p:cNvSpPr txBox="1"/>
          <p:nvPr>
            <p:ph type="body" sz="quarter" idx="4294967295"/>
          </p:nvPr>
        </p:nvSpPr>
        <p:spPr>
          <a:xfrm>
            <a:off x="596118" y="3558539"/>
            <a:ext cx="5334001" cy="3780694"/>
          </a:xfrm>
          <a:prstGeom prst="rect">
            <a:avLst/>
          </a:prstGeom>
        </p:spPr>
        <p:txBody>
          <a:bodyPr anchor="ctr"/>
          <a:lstStyle/>
          <a:p>
            <a:pPr marL="0" indent="0" algn="ctr" defTabSz="584200">
              <a:lnSpc>
                <a:spcPct val="100000"/>
              </a:lnSpc>
              <a:buSzTx/>
              <a:buNone/>
              <a:defRPr b="1" sz="2800"/>
            </a:pPr>
            <a:r>
              <a:t>6 Forces coming together:</a:t>
            </a:r>
          </a:p>
          <a:p>
            <a:pPr marL="0" indent="0" algn="ctr" defTabSz="584200">
              <a:lnSpc>
                <a:spcPct val="100000"/>
              </a:lnSpc>
              <a:spcBef>
                <a:spcPts val="0"/>
              </a:spcBef>
              <a:buSzTx/>
              <a:buNone/>
              <a:defRPr sz="2500"/>
            </a:pPr>
            <a:r>
              <a:t>Globalization</a:t>
            </a:r>
          </a:p>
          <a:p>
            <a:pPr marL="0" indent="0" algn="ctr" defTabSz="584200">
              <a:lnSpc>
                <a:spcPct val="100000"/>
              </a:lnSpc>
              <a:spcBef>
                <a:spcPts val="0"/>
              </a:spcBef>
              <a:buSzTx/>
              <a:buNone/>
              <a:defRPr sz="2500"/>
            </a:pPr>
            <a:r>
              <a:t>Technology</a:t>
            </a:r>
          </a:p>
          <a:p>
            <a:pPr marL="0" indent="0" algn="ctr" defTabSz="584200">
              <a:lnSpc>
                <a:spcPct val="100000"/>
              </a:lnSpc>
              <a:spcBef>
                <a:spcPts val="0"/>
              </a:spcBef>
              <a:buSzTx/>
              <a:buNone/>
              <a:defRPr sz="2500"/>
            </a:pPr>
            <a:r>
              <a:t>Digitalization</a:t>
            </a:r>
          </a:p>
          <a:p>
            <a:pPr marL="0" indent="0" algn="ctr" defTabSz="584200">
              <a:lnSpc>
                <a:spcPct val="100000"/>
              </a:lnSpc>
              <a:spcBef>
                <a:spcPts val="0"/>
              </a:spcBef>
              <a:buSzTx/>
              <a:buNone/>
              <a:defRPr sz="2500"/>
            </a:pPr>
            <a:r>
              <a:t>Individualization</a:t>
            </a:r>
          </a:p>
          <a:p>
            <a:pPr marL="0" indent="0" algn="ctr" defTabSz="584200">
              <a:lnSpc>
                <a:spcPct val="100000"/>
              </a:lnSpc>
              <a:spcBef>
                <a:spcPts val="0"/>
              </a:spcBef>
              <a:buSzTx/>
              <a:buNone/>
              <a:defRPr sz="2500"/>
            </a:pPr>
            <a:r>
              <a:t>Demographic Change</a:t>
            </a:r>
          </a:p>
          <a:p>
            <a:pPr marL="0" indent="0" algn="ctr" defTabSz="584200">
              <a:lnSpc>
                <a:spcPct val="100000"/>
              </a:lnSpc>
              <a:spcBef>
                <a:spcPts val="0"/>
              </a:spcBef>
              <a:buSzTx/>
              <a:buNone/>
              <a:defRPr sz="2500"/>
            </a:pPr>
            <a:r>
              <a:t>Environmental Crisis</a:t>
            </a:r>
          </a:p>
        </p:txBody>
      </p:sp>
      <p:sp>
        <p:nvSpPr>
          <p:cNvPr id="302" name="Arrow"/>
          <p:cNvSpPr/>
          <p:nvPr/>
        </p:nvSpPr>
        <p:spPr>
          <a:xfrm>
            <a:off x="4417182" y="4523153"/>
            <a:ext cx="2307566" cy="1270001"/>
          </a:xfrm>
          <a:prstGeom prst="rightArrow">
            <a:avLst>
              <a:gd name="adj1" fmla="val 32000"/>
              <a:gd name="adj2" fmla="val 64000"/>
            </a:avLst>
          </a:prstGeom>
          <a:solidFill>
            <a:srgbClr val="FFFFFF"/>
          </a:solidFill>
          <a:ln w="25400">
            <a:solidFill>
              <a:schemeClr val="accent1"/>
            </a:solidFill>
          </a:ln>
        </p:spPr>
        <p:txBody>
          <a:bodyPr lIns="50800" tIns="50800" rIns="50800" bIns="50800" anchor="ctr"/>
          <a:lstStyle/>
          <a:p>
            <a:pPr defTabSz="584200">
              <a:defRPr sz="2400">
                <a:solidFill>
                  <a:srgbClr val="000000"/>
                </a:solidFill>
              </a:defRPr>
            </a:pP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6" name="6 Forces coming together:…"/>
          <p:cNvSpPr txBox="1"/>
          <p:nvPr/>
        </p:nvSpPr>
        <p:spPr>
          <a:xfrm>
            <a:off x="764930" y="2450782"/>
            <a:ext cx="4902519" cy="551680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defTabSz="584200">
              <a:defRPr sz="3400">
                <a:solidFill>
                  <a:srgbClr val="000000"/>
                </a:solidFill>
                <a:latin typeface="Helvetica Neue Thin"/>
                <a:ea typeface="Helvetica Neue Thin"/>
                <a:cs typeface="Helvetica Neue Thin"/>
                <a:sym typeface="Helvetica Neue Thin"/>
              </a:defRPr>
            </a:pPr>
            <a:r>
              <a:t>“This new normal is calling ministry leaders to recalibrate. </a:t>
            </a:r>
          </a:p>
          <a:p>
            <a:pPr defTabSz="584200">
              <a:defRPr sz="3400">
                <a:solidFill>
                  <a:srgbClr val="000000"/>
                </a:solidFill>
                <a:latin typeface="Helvetica Neue Thin"/>
                <a:ea typeface="Helvetica Neue Thin"/>
                <a:cs typeface="Helvetica Neue Thin"/>
                <a:sym typeface="Helvetica Neue Thin"/>
              </a:defRPr>
            </a:pPr>
            <a:r>
              <a:t>Leading in a VUCA environment requires a different perspective, </a:t>
            </a:r>
          </a:p>
          <a:p>
            <a:pPr defTabSz="584200">
              <a:defRPr sz="3400">
                <a:solidFill>
                  <a:srgbClr val="000000"/>
                </a:solidFill>
                <a:latin typeface="Helvetica Neue Thin"/>
                <a:ea typeface="Helvetica Neue Thin"/>
                <a:cs typeface="Helvetica Neue Thin"/>
                <a:sym typeface="Helvetica Neue Thin"/>
              </a:defRPr>
            </a:pPr>
            <a:r>
              <a:t>the ability to read contextual changes, </a:t>
            </a:r>
          </a:p>
          <a:p>
            <a:pPr defTabSz="584200">
              <a:defRPr sz="3400">
                <a:solidFill>
                  <a:srgbClr val="000000"/>
                </a:solidFill>
                <a:latin typeface="Helvetica Neue Thin"/>
                <a:ea typeface="Helvetica Neue Thin"/>
                <a:cs typeface="Helvetica Neue Thin"/>
                <a:sym typeface="Helvetica Neue Thin"/>
              </a:defRPr>
            </a:pPr>
            <a:r>
              <a:t>and new practices.”</a:t>
            </a:r>
          </a:p>
          <a:p>
            <a:pPr defTabSz="584200">
              <a:spcBef>
                <a:spcPts val="1400"/>
              </a:spcBef>
              <a:defRPr sz="1400">
                <a:solidFill>
                  <a:srgbClr val="000000"/>
                </a:solidFill>
              </a:defRPr>
            </a:pPr>
            <a:r>
              <a:t>Elton, </a:t>
            </a:r>
            <a:r>
              <a:rPr i="1"/>
              <a:t>Journeying in the Wilderness</a:t>
            </a:r>
            <a:r>
              <a:t>, 8</a:t>
            </a:r>
          </a:p>
        </p:txBody>
      </p:sp>
      <p:pic>
        <p:nvPicPr>
          <p:cNvPr id="307" name="IMG_1345.jpg" descr="IMG_1345.jpg"/>
          <p:cNvPicPr>
            <a:picLocks noChangeAspect="1"/>
          </p:cNvPicPr>
          <p:nvPr/>
        </p:nvPicPr>
        <p:blipFill>
          <a:blip r:embed="rId2">
            <a:extLst/>
          </a:blip>
          <a:stretch>
            <a:fillRect/>
          </a:stretch>
        </p:blipFill>
        <p:spPr>
          <a:xfrm>
            <a:off x="6464959" y="-1"/>
            <a:ext cx="6502401" cy="9753601"/>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9" name="2 movements"/>
          <p:cNvSpPr txBox="1"/>
          <p:nvPr>
            <p:ph type="title"/>
          </p:nvPr>
        </p:nvSpPr>
        <p:spPr>
          <a:prstGeom prst="rect">
            <a:avLst/>
          </a:prstGeom>
        </p:spPr>
        <p:txBody>
          <a:bodyPr/>
          <a:lstStyle>
            <a:lvl1pPr>
              <a:defRPr sz="5000">
                <a:latin typeface="Helvetica Neue Thin"/>
                <a:ea typeface="Helvetica Neue Thin"/>
                <a:cs typeface="Helvetica Neue Thin"/>
                <a:sym typeface="Helvetica Neue Thin"/>
              </a:defRPr>
            </a:lvl1pPr>
          </a:lstStyle>
          <a:p>
            <a:pPr/>
            <a:r>
              <a:t>God’s love forms, informs, and transforms us as God-followers.</a:t>
            </a:r>
          </a:p>
        </p:txBody>
      </p:sp>
      <p:pic>
        <p:nvPicPr>
          <p:cNvPr id="310" name="13-Creative-Movement.jpg" descr="13-Creative-Movement.jpg"/>
          <p:cNvPicPr>
            <a:picLocks noChangeAspect="1"/>
          </p:cNvPicPr>
          <p:nvPr/>
        </p:nvPicPr>
        <p:blipFill>
          <a:blip r:embed="rId3">
            <a:extLst/>
          </a:blip>
          <a:stretch>
            <a:fillRect/>
          </a:stretch>
        </p:blipFill>
        <p:spPr>
          <a:xfrm>
            <a:off x="3488963" y="2006902"/>
            <a:ext cx="5408764" cy="4788139"/>
          </a:xfrm>
          <a:prstGeom prst="rect">
            <a:avLst/>
          </a:prstGeom>
          <a:ln w="12700">
            <a:miter lim="400000"/>
          </a:ln>
        </p:spPr>
      </p:pic>
      <p:sp>
        <p:nvSpPr>
          <p:cNvPr id="311" name="Congregations accompany people in discovering a Christian way of life in a dynamic world."/>
          <p:cNvSpPr txBox="1"/>
          <p:nvPr/>
        </p:nvSpPr>
        <p:spPr>
          <a:xfrm>
            <a:off x="1079500" y="6374911"/>
            <a:ext cx="10845800" cy="270158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defTabSz="584200">
              <a:spcBef>
                <a:spcPts val="3200"/>
              </a:spcBef>
              <a:defRPr sz="5000">
                <a:solidFill>
                  <a:srgbClr val="000000"/>
                </a:solidFill>
                <a:latin typeface="Helvetica Neue Thin"/>
                <a:ea typeface="Helvetica Neue Thin"/>
                <a:cs typeface="Helvetica Neue Thin"/>
                <a:sym typeface="Helvetica Neue Thin"/>
              </a:defRPr>
            </a:lvl1pPr>
          </a:lstStyle>
          <a:p>
            <a:pPr/>
            <a:r>
              <a:t>Congregations accompany people in discovering a Christian way of life in a dynamic world.</a:t>
            </a:r>
          </a:p>
        </p:txBody>
      </p:sp>
      <p:sp>
        <p:nvSpPr>
          <p:cNvPr id="312" name="Grounded in God’s love, we love God and our neighbor"/>
          <p:cNvSpPr txBox="1"/>
          <p:nvPr>
            <p:ph type="body" sz="quarter" idx="4294967295"/>
          </p:nvPr>
        </p:nvSpPr>
        <p:spPr>
          <a:xfrm>
            <a:off x="332958" y="2815040"/>
            <a:ext cx="3427463" cy="3157832"/>
          </a:xfrm>
          <a:prstGeom prst="rect">
            <a:avLst/>
          </a:prstGeom>
        </p:spPr>
        <p:txBody>
          <a:bodyPr anchor="ctr"/>
          <a:lstStyle/>
          <a:p>
            <a:pPr marL="0" indent="0" algn="ctr" defTabSz="584200">
              <a:lnSpc>
                <a:spcPct val="100000"/>
              </a:lnSpc>
              <a:buSzTx/>
              <a:buNone/>
              <a:defRPr sz="2100"/>
            </a:pPr>
            <a:r>
              <a:t>Grounded in </a:t>
            </a:r>
            <a:r>
              <a:rPr b="1"/>
              <a:t>God’s love</a:t>
            </a:r>
            <a:r>
              <a:t>, we love God and our neighbor</a:t>
            </a:r>
          </a:p>
        </p:txBody>
      </p:sp>
      <p:sp>
        <p:nvSpPr>
          <p:cNvPr id="313" name="and direct our lives toward God’s promised future."/>
          <p:cNvSpPr txBox="1"/>
          <p:nvPr/>
        </p:nvSpPr>
        <p:spPr>
          <a:xfrm>
            <a:off x="8980770" y="3106139"/>
            <a:ext cx="3427462" cy="286673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defTabSz="584200">
              <a:spcBef>
                <a:spcPts val="3200"/>
              </a:spcBef>
              <a:defRPr sz="2100">
                <a:solidFill>
                  <a:srgbClr val="000000"/>
                </a:solidFill>
              </a:defRPr>
            </a:pPr>
            <a:r>
              <a:t>and direct our lives toward </a:t>
            </a:r>
            <a:r>
              <a:rPr b="1"/>
              <a:t>God’s promised future.</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7" name="What is God’s promised future?…"/>
          <p:cNvSpPr txBox="1"/>
          <p:nvPr>
            <p:ph type="title" idx="4294967295"/>
          </p:nvPr>
        </p:nvSpPr>
        <p:spPr>
          <a:xfrm>
            <a:off x="986765" y="6932717"/>
            <a:ext cx="11031270" cy="1422401"/>
          </a:xfrm>
          <a:prstGeom prst="rect">
            <a:avLst/>
          </a:prstGeom>
        </p:spPr>
        <p:txBody>
          <a:bodyPr anchor="b"/>
          <a:lstStyle/>
          <a:p>
            <a:pPr algn="ctr" defTabSz="274574">
              <a:lnSpc>
                <a:spcPct val="100000"/>
              </a:lnSpc>
              <a:defRPr b="0" spc="0" sz="3854">
                <a:latin typeface="Helvetica Neue Thin"/>
                <a:ea typeface="Helvetica Neue Thin"/>
                <a:cs typeface="Helvetica Neue Thin"/>
                <a:sym typeface="Helvetica Neue Thin"/>
              </a:defRPr>
            </a:pPr>
            <a:r>
              <a:t>What is God’s promised future?</a:t>
            </a:r>
          </a:p>
          <a:p>
            <a:pPr algn="ctr" defTabSz="274574">
              <a:lnSpc>
                <a:spcPct val="100000"/>
              </a:lnSpc>
              <a:defRPr b="0" spc="0" sz="3854">
                <a:latin typeface="Helvetica Neue Thin"/>
                <a:ea typeface="Helvetica Neue Thin"/>
                <a:cs typeface="Helvetica Neue Thin"/>
                <a:sym typeface="Helvetica Neue Thin"/>
              </a:defRPr>
            </a:pPr>
            <a:r>
              <a:t>What does a life oriented toward that future look like?</a:t>
            </a:r>
          </a:p>
        </p:txBody>
      </p:sp>
      <p:sp>
        <p:nvSpPr>
          <p:cNvPr id="318" name="Abundant Living"/>
          <p:cNvSpPr txBox="1"/>
          <p:nvPr/>
        </p:nvSpPr>
        <p:spPr>
          <a:xfrm>
            <a:off x="1270000" y="5346181"/>
            <a:ext cx="10464800" cy="1422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584200">
              <a:defRPr sz="8200">
                <a:solidFill>
                  <a:srgbClr val="000000"/>
                </a:solidFill>
                <a:latin typeface="Helvetica Neue Thin"/>
                <a:ea typeface="Helvetica Neue Thin"/>
                <a:cs typeface="Helvetica Neue Thin"/>
                <a:sym typeface="Helvetica Neue Thin"/>
              </a:defRPr>
            </a:lvl1pPr>
          </a:lstStyle>
          <a:p>
            <a:pPr/>
            <a:r>
              <a:t>Abundant Living</a:t>
            </a:r>
          </a:p>
        </p:txBody>
      </p:sp>
      <p:pic>
        <p:nvPicPr>
          <p:cNvPr id="319" name="download-11.jpg" descr="download-11.jpg"/>
          <p:cNvPicPr>
            <a:picLocks noChangeAspect="1"/>
          </p:cNvPicPr>
          <p:nvPr/>
        </p:nvPicPr>
        <p:blipFill>
          <a:blip r:embed="rId2">
            <a:extLst/>
          </a:blip>
          <a:stretch>
            <a:fillRect/>
          </a:stretch>
        </p:blipFill>
        <p:spPr>
          <a:xfrm>
            <a:off x="5163692" y="1917316"/>
            <a:ext cx="2857501" cy="2857501"/>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1" name="Revelation 21"/>
          <p:cNvSpPr txBox="1"/>
          <p:nvPr>
            <p:ph type="title"/>
          </p:nvPr>
        </p:nvSpPr>
        <p:spPr>
          <a:prstGeom prst="rect">
            <a:avLst/>
          </a:prstGeom>
        </p:spPr>
        <p:txBody>
          <a:bodyPr/>
          <a:lstStyle>
            <a:lvl1pPr>
              <a:defRPr>
                <a:latin typeface="Helvetica Light"/>
                <a:ea typeface="Helvetica Light"/>
                <a:cs typeface="Helvetica Light"/>
                <a:sym typeface="Helvetica Light"/>
              </a:defRPr>
            </a:lvl1pPr>
          </a:lstStyle>
          <a:p>
            <a:pPr/>
            <a:r>
              <a:t>Revelation 21</a:t>
            </a:r>
          </a:p>
        </p:txBody>
      </p:sp>
      <p:sp>
        <p:nvSpPr>
          <p:cNvPr id="322" name="Then I saw a new heaven and a new earth; for the first heaven and the first earth had passed away, and the sea was no more. And I saw the holy city, the new Jerusalem, coming down out of heaven from God, prepared as a bride adorned for her husband. And I"/>
          <p:cNvSpPr txBox="1"/>
          <p:nvPr>
            <p:ph type="body" idx="1"/>
          </p:nvPr>
        </p:nvSpPr>
        <p:spPr>
          <a:prstGeom prst="rect">
            <a:avLst/>
          </a:prstGeom>
        </p:spPr>
        <p:txBody>
          <a:bodyPr/>
          <a:lstStyle/>
          <a:p>
            <a:pPr marL="0" indent="0" algn="l" defTabSz="306324">
              <a:lnSpc>
                <a:spcPct val="150000"/>
              </a:lnSpc>
              <a:spcBef>
                <a:spcPts val="1000"/>
              </a:spcBef>
              <a:buSzTx/>
              <a:buNone/>
              <a:defRPr sz="1608">
                <a:latin typeface="Helvetica Light"/>
                <a:ea typeface="Helvetica Light"/>
                <a:cs typeface="Helvetica Light"/>
                <a:sym typeface="Helvetica Light"/>
              </a:defRPr>
            </a:pPr>
            <a:r>
              <a:t>Then I saw a new heaven and a new earth; for the first heaven and the first earth had passed away, and the sea was no more. And I saw the holy city, the new Jerusalem, coming down out of heaven from God, prepared as a bride adorned for her husband. And I heard a loud voice from the throne saying,</a:t>
            </a:r>
          </a:p>
          <a:p>
            <a:pPr lvl="1" marL="0" indent="306324" algn="l" defTabSz="306324">
              <a:lnSpc>
                <a:spcPct val="150000"/>
              </a:lnSpc>
              <a:buSzTx/>
              <a:buNone/>
              <a:defRPr sz="1608">
                <a:latin typeface="Helvetica Light"/>
                <a:ea typeface="Helvetica Light"/>
                <a:cs typeface="Helvetica Light"/>
                <a:sym typeface="Helvetica Light"/>
              </a:defRPr>
            </a:pPr>
            <a:r>
              <a:t>“See, the home of God is among mortals.</a:t>
            </a:r>
            <a:br/>
            <a:r>
              <a:t>He will dwell with them;</a:t>
            </a:r>
            <a:br/>
            <a:r>
              <a:t>they will be his peoples,</a:t>
            </a:r>
            <a:br/>
            <a:r>
              <a:t>and God himself will be with them</a:t>
            </a:r>
          </a:p>
          <a:p>
            <a:pPr lvl="1" marL="0" indent="306324" algn="l" defTabSz="306324">
              <a:lnSpc>
                <a:spcPct val="150000"/>
              </a:lnSpc>
              <a:buSzTx/>
              <a:buNone/>
              <a:defRPr sz="1608">
                <a:latin typeface="Helvetica Light"/>
                <a:ea typeface="Helvetica Light"/>
                <a:cs typeface="Helvetica Light"/>
                <a:sym typeface="Helvetica Light"/>
              </a:defRPr>
            </a:pPr>
            <a:r>
              <a:t>he will wipe every tear from their eyes.</a:t>
            </a:r>
            <a:br/>
            <a:r>
              <a:t>Death will be no more;</a:t>
            </a:r>
            <a:br/>
            <a:r>
              <a:t>mourning and crying and pain will be no more,</a:t>
            </a:r>
            <a:br/>
            <a:r>
              <a:t>for the first things have passed away.”</a:t>
            </a:r>
          </a:p>
          <a:p>
            <a:pPr marL="0" indent="0" algn="l" defTabSz="306324">
              <a:lnSpc>
                <a:spcPct val="150000"/>
              </a:lnSpc>
              <a:spcBef>
                <a:spcPts val="1000"/>
              </a:spcBef>
              <a:buSzTx/>
              <a:buNone/>
              <a:defRPr sz="1608">
                <a:latin typeface="Helvetica Light"/>
                <a:ea typeface="Helvetica Light"/>
                <a:cs typeface="Helvetica Light"/>
                <a:sym typeface="Helvetica Light"/>
              </a:defRPr>
            </a:pPr>
            <a:r>
              <a:t>And the one who was seated on the throne said, “See, I am making all things new.” Also he said, “Write this, for these words are trustworthy and true.” Then he said to me, “It is done! I am the Alpha and the Omega, the beginning and the end. To the thirsty I will give water as a gift from the spring of the water of life. Those who conquer will inherit these things, and I will be their God and they will be my children. But as for the cowardly, the faithless, the polluted, the murderers, the fornicators, the sorcerers, the idolaters, and all liars, their place will be in the lake that burns with fire and sulfur, which is the second death.”</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4" name="Meaning-making"/>
          <p:cNvSpPr txBox="1"/>
          <p:nvPr>
            <p:ph type="title"/>
          </p:nvPr>
        </p:nvSpPr>
        <p:spPr>
          <a:xfrm>
            <a:off x="1269999" y="5863149"/>
            <a:ext cx="10464802" cy="1138455"/>
          </a:xfrm>
          <a:prstGeom prst="rect">
            <a:avLst/>
          </a:prstGeom>
        </p:spPr>
        <p:txBody>
          <a:bodyPr/>
          <a:lstStyle>
            <a:lvl1pPr defTabSz="499724">
              <a:defRPr sz="6956">
                <a:latin typeface="Helvetica Neue Thin"/>
                <a:ea typeface="Helvetica Neue Thin"/>
                <a:cs typeface="Helvetica Neue Thin"/>
                <a:sym typeface="Helvetica Neue Thin"/>
              </a:defRPr>
            </a:lvl1pPr>
          </a:lstStyle>
          <a:p>
            <a:pPr/>
            <a:r>
              <a:t>Need a Vision</a:t>
            </a:r>
          </a:p>
        </p:txBody>
      </p:sp>
      <p:sp>
        <p:nvSpPr>
          <p:cNvPr id="325" name="“Meaning-making is theological work…"/>
          <p:cNvSpPr txBox="1"/>
          <p:nvPr>
            <p:ph type="body" sz="half" idx="1"/>
          </p:nvPr>
        </p:nvSpPr>
        <p:spPr>
          <a:xfrm>
            <a:off x="559352" y="7031601"/>
            <a:ext cx="11606671" cy="2282363"/>
          </a:xfrm>
          <a:prstGeom prst="rect">
            <a:avLst/>
          </a:prstGeom>
        </p:spPr>
        <p:txBody>
          <a:bodyPr/>
          <a:lstStyle/>
          <a:p>
            <a:pPr defTabSz="368045">
              <a:defRPr sz="3000"/>
            </a:pPr>
            <a:r>
              <a:rPr sz="2400">
                <a:latin typeface="Helvetica Neue Thin"/>
                <a:ea typeface="Helvetica Neue Thin"/>
                <a:cs typeface="Helvetica Neue Thin"/>
                <a:sym typeface="Helvetica Neue Thin"/>
              </a:rPr>
              <a:t>“The narrative driving people of faith is abundant life. In the midst of today’s disruptions, God’s people need a vision for living abundantly. Accompanying people in discovering a Christian way of life requires cultivating a vision of abundant life that connects people’s everyday life with God’s promised future.</a:t>
            </a:r>
            <a:r>
              <a:t>”</a:t>
            </a:r>
          </a:p>
          <a:p>
            <a:pPr defTabSz="368045">
              <a:defRPr sz="1900"/>
            </a:pPr>
            <a:r>
              <a:t>Elton, J</a:t>
            </a:r>
            <a:r>
              <a:rPr i="1"/>
              <a:t>ourneying in the Wilderness</a:t>
            </a:r>
            <a:r>
              <a:t>, 125</a:t>
            </a:r>
          </a:p>
        </p:txBody>
      </p:sp>
      <p:pic>
        <p:nvPicPr>
          <p:cNvPr id="326" name="Canva - Multicolored Abstract Painting.jpg" descr="Canva - Multicolored Abstract Painting.jpg"/>
          <p:cNvPicPr>
            <a:picLocks noChangeAspect="1"/>
          </p:cNvPicPr>
          <p:nvPr/>
        </p:nvPicPr>
        <p:blipFill>
          <a:blip r:embed="rId2">
            <a:extLst/>
          </a:blip>
          <a:stretch>
            <a:fillRect/>
          </a:stretch>
        </p:blipFill>
        <p:spPr>
          <a:xfrm>
            <a:off x="2843045" y="464077"/>
            <a:ext cx="7039285" cy="5369074"/>
          </a:xfrm>
          <a:prstGeom prst="rect">
            <a:avLst/>
          </a:prstGeom>
          <a:ln w="12700">
            <a:miter lim="400000"/>
          </a:ln>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8" name="God’s Promised Future"/>
          <p:cNvSpPr txBox="1"/>
          <p:nvPr>
            <p:ph type="title"/>
          </p:nvPr>
        </p:nvSpPr>
        <p:spPr>
          <a:xfrm>
            <a:off x="952500" y="254000"/>
            <a:ext cx="11099800" cy="2870884"/>
          </a:xfrm>
          <a:prstGeom prst="rect">
            <a:avLst/>
          </a:prstGeom>
        </p:spPr>
        <p:txBody>
          <a:bodyPr/>
          <a:lstStyle>
            <a:lvl1pPr>
              <a:defRPr>
                <a:latin typeface="Helvetica Neue Thin"/>
                <a:ea typeface="Helvetica Neue Thin"/>
                <a:cs typeface="Helvetica Neue Thin"/>
                <a:sym typeface="Helvetica Neue Thin"/>
              </a:defRPr>
            </a:lvl1pPr>
          </a:lstStyle>
          <a:p>
            <a:pPr/>
            <a:r>
              <a:t>Sets our eyes on God’s Promised Future </a:t>
            </a:r>
          </a:p>
        </p:txBody>
      </p:sp>
      <p:sp>
        <p:nvSpPr>
          <p:cNvPr id="329" name="God is about life, full and abundant life for all of creation, and for us.…"/>
          <p:cNvSpPr txBox="1"/>
          <p:nvPr>
            <p:ph type="body" sz="half" idx="4294967295"/>
          </p:nvPr>
        </p:nvSpPr>
        <p:spPr>
          <a:xfrm>
            <a:off x="6102433" y="3257279"/>
            <a:ext cx="6286333" cy="5641882"/>
          </a:xfrm>
          <a:prstGeom prst="rect">
            <a:avLst/>
          </a:prstGeom>
        </p:spPr>
        <p:txBody>
          <a:bodyPr anchor="ctr"/>
          <a:lstStyle/>
          <a:p>
            <a:pPr marL="342900" indent="-342900" defTabSz="584200">
              <a:lnSpc>
                <a:spcPct val="100000"/>
              </a:lnSpc>
              <a:buSzPct val="145000"/>
              <a:defRPr sz="2800">
                <a:latin typeface="Helvetica Neue Thin"/>
                <a:ea typeface="Helvetica Neue Thin"/>
                <a:cs typeface="Helvetica Neue Thin"/>
                <a:sym typeface="Helvetica Neue Thin"/>
              </a:defRPr>
            </a:pPr>
            <a:r>
              <a:t>God is about life, full and abundant life for all of creation, and for us.</a:t>
            </a:r>
          </a:p>
          <a:p>
            <a:pPr marL="342900" indent="-342900" defTabSz="584200">
              <a:lnSpc>
                <a:spcPct val="100000"/>
              </a:lnSpc>
              <a:buSzPct val="145000"/>
              <a:defRPr sz="2800">
                <a:latin typeface="Helvetica Neue Thin"/>
                <a:ea typeface="Helvetica Neue Thin"/>
                <a:cs typeface="Helvetica Neue Thin"/>
                <a:sym typeface="Helvetica Neue Thin"/>
              </a:defRPr>
            </a:pPr>
            <a:r>
              <a:t>God’s kingdom unfolding around us and God’s promised future breaks into our current time,</a:t>
            </a:r>
          </a:p>
          <a:p>
            <a:pPr marL="342900" indent="-342900" defTabSz="584200">
              <a:lnSpc>
                <a:spcPct val="100000"/>
              </a:lnSpc>
              <a:buSzPct val="145000"/>
              <a:defRPr sz="2800">
                <a:latin typeface="Helvetica Neue Thin"/>
                <a:ea typeface="Helvetica Neue Thin"/>
                <a:cs typeface="Helvetica Neue Thin"/>
                <a:sym typeface="Helvetica Neue Thin"/>
              </a:defRPr>
            </a:pPr>
            <a:r>
              <a:t>While God’s vision is real, we live in a “now and not yet” world.</a:t>
            </a:r>
          </a:p>
          <a:p>
            <a:pPr marL="342900" indent="-342900" defTabSz="584200">
              <a:lnSpc>
                <a:spcPct val="100000"/>
              </a:lnSpc>
              <a:buSzPct val="145000"/>
              <a:defRPr sz="2800">
                <a:latin typeface="Helvetica Neue Thin"/>
                <a:ea typeface="Helvetica Neue Thin"/>
                <a:cs typeface="Helvetica Neue Thin"/>
                <a:sym typeface="Helvetica Neue Thin"/>
              </a:defRPr>
            </a:pPr>
            <a:r>
              <a:t>God invites us to be co-creators of this future.</a:t>
            </a:r>
          </a:p>
        </p:txBody>
      </p:sp>
      <p:pic>
        <p:nvPicPr>
          <p:cNvPr id="330" name="images-2.jpg" descr="images-2.jpg"/>
          <p:cNvPicPr>
            <a:picLocks noChangeAspect="1"/>
          </p:cNvPicPr>
          <p:nvPr/>
        </p:nvPicPr>
        <p:blipFill>
          <a:blip r:embed="rId3">
            <a:extLst/>
          </a:blip>
          <a:stretch>
            <a:fillRect/>
          </a:stretch>
        </p:blipFill>
        <p:spPr>
          <a:xfrm>
            <a:off x="1756224" y="4025592"/>
            <a:ext cx="3060701" cy="2654301"/>
          </a:xfrm>
          <a:prstGeom prst="rect">
            <a:avLst/>
          </a:prstGeom>
          <a:ln w="12700">
            <a:miter lim="400000"/>
          </a:ln>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4" name="Meaning-making"/>
          <p:cNvSpPr txBox="1"/>
          <p:nvPr>
            <p:ph type="title"/>
          </p:nvPr>
        </p:nvSpPr>
        <p:spPr>
          <a:xfrm>
            <a:off x="1269999" y="5863149"/>
            <a:ext cx="10464802" cy="1138455"/>
          </a:xfrm>
          <a:prstGeom prst="rect">
            <a:avLst/>
          </a:prstGeom>
        </p:spPr>
        <p:txBody>
          <a:bodyPr/>
          <a:lstStyle>
            <a:lvl1pPr defTabSz="499724">
              <a:defRPr sz="6956">
                <a:latin typeface="Helvetica Neue Thin"/>
                <a:ea typeface="Helvetica Neue Thin"/>
                <a:cs typeface="Helvetica Neue Thin"/>
                <a:sym typeface="Helvetica Neue Thin"/>
              </a:defRPr>
            </a:lvl1pPr>
          </a:lstStyle>
          <a:p>
            <a:pPr/>
            <a:r>
              <a:t>God is about life</a:t>
            </a:r>
          </a:p>
        </p:txBody>
      </p:sp>
      <p:sp>
        <p:nvSpPr>
          <p:cNvPr id="335" name="“Meaning-making is theological work…"/>
          <p:cNvSpPr txBox="1"/>
          <p:nvPr>
            <p:ph type="body" sz="half" idx="1"/>
          </p:nvPr>
        </p:nvSpPr>
        <p:spPr>
          <a:xfrm>
            <a:off x="559352" y="7031601"/>
            <a:ext cx="11606671" cy="2282363"/>
          </a:xfrm>
          <a:prstGeom prst="rect">
            <a:avLst/>
          </a:prstGeom>
        </p:spPr>
        <p:txBody>
          <a:bodyPr/>
          <a:lstStyle/>
          <a:p>
            <a:pPr defTabSz="368045">
              <a:defRPr sz="3000"/>
            </a:pPr>
            <a:r>
              <a:rPr sz="2400">
                <a:latin typeface="Helvetica Neue Thin"/>
                <a:ea typeface="Helvetica Neue Thin"/>
                <a:cs typeface="Helvetica Neue Thin"/>
                <a:sym typeface="Helvetica Neue Thin"/>
              </a:rPr>
              <a:t>“God’s first and last moves focus on life, with Christ’s resurrection as God’s signature on the world…God’s life force is wired into all living things. God sees potential for life in all aspect of the world, and God wants all of creation to live abundantly. </a:t>
            </a:r>
            <a:endParaRPr sz="2400">
              <a:latin typeface="Helvetica Neue Thin"/>
              <a:ea typeface="Helvetica Neue Thin"/>
              <a:cs typeface="Helvetica Neue Thin"/>
              <a:sym typeface="Helvetica Neue Thin"/>
            </a:endParaRPr>
          </a:p>
          <a:p>
            <a:pPr defTabSz="368045">
              <a:defRPr sz="3000"/>
            </a:pPr>
            <a:r>
              <a:rPr sz="2400">
                <a:latin typeface="Helvetica Neue Thin"/>
                <a:ea typeface="Helvetica Neue Thin"/>
                <a:cs typeface="Helvetica Neue Thin"/>
                <a:sym typeface="Helvetica Neue Thin"/>
              </a:rPr>
              <a:t>Life, not death, has the final word.</a:t>
            </a:r>
            <a:r>
              <a:t>”</a:t>
            </a:r>
          </a:p>
          <a:p>
            <a:pPr defTabSz="368045">
              <a:defRPr sz="1900"/>
            </a:pPr>
            <a:r>
              <a:t>Elton, J</a:t>
            </a:r>
            <a:r>
              <a:rPr i="1"/>
              <a:t>ourneying in the Wilderness</a:t>
            </a:r>
            <a:r>
              <a:t>, 121</a:t>
            </a:r>
          </a:p>
        </p:txBody>
      </p:sp>
      <p:pic>
        <p:nvPicPr>
          <p:cNvPr id="336" name="2068cd3b965b6d8f42dc3f590cac4509.jpg" descr="2068cd3b965b6d8f42dc3f590cac4509.jpg"/>
          <p:cNvPicPr>
            <a:picLocks noChangeAspect="1"/>
          </p:cNvPicPr>
          <p:nvPr/>
        </p:nvPicPr>
        <p:blipFill>
          <a:blip r:embed="rId2">
            <a:extLst/>
          </a:blip>
          <a:stretch>
            <a:fillRect/>
          </a:stretch>
        </p:blipFill>
        <p:spPr>
          <a:xfrm>
            <a:off x="2692400" y="791250"/>
            <a:ext cx="7620000" cy="5041901"/>
          </a:xfrm>
          <a:prstGeom prst="rect">
            <a:avLst/>
          </a:prstGeom>
          <a:ln w="12700">
            <a:miter lim="400000"/>
          </a:ln>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8" name="Meaning-making"/>
          <p:cNvSpPr txBox="1"/>
          <p:nvPr>
            <p:ph type="title"/>
          </p:nvPr>
        </p:nvSpPr>
        <p:spPr>
          <a:xfrm>
            <a:off x="1269999" y="4825784"/>
            <a:ext cx="10464802" cy="1784484"/>
          </a:xfrm>
          <a:prstGeom prst="rect">
            <a:avLst/>
          </a:prstGeom>
        </p:spPr>
        <p:txBody>
          <a:bodyPr/>
          <a:lstStyle>
            <a:lvl1pPr defTabSz="393400">
              <a:defRPr sz="5476">
                <a:latin typeface="Helvetica Neue Thin"/>
                <a:ea typeface="Helvetica Neue Thin"/>
                <a:cs typeface="Helvetica Neue Thin"/>
                <a:sym typeface="Helvetica Neue Thin"/>
              </a:defRPr>
            </a:lvl1pPr>
          </a:lstStyle>
          <a:p>
            <a:pPr/>
            <a:r>
              <a:t>abundant life is a foretaste of God’s promised future</a:t>
            </a:r>
          </a:p>
        </p:txBody>
      </p:sp>
      <p:sp>
        <p:nvSpPr>
          <p:cNvPr id="339" name="“Meaning-making is theological work…"/>
          <p:cNvSpPr txBox="1"/>
          <p:nvPr>
            <p:ph type="body" sz="half" idx="1"/>
          </p:nvPr>
        </p:nvSpPr>
        <p:spPr>
          <a:xfrm>
            <a:off x="575381" y="6760719"/>
            <a:ext cx="11854038" cy="2837193"/>
          </a:xfrm>
          <a:prstGeom prst="rect">
            <a:avLst/>
          </a:prstGeom>
        </p:spPr>
        <p:txBody>
          <a:bodyPr/>
          <a:lstStyle/>
          <a:p>
            <a:pPr defTabSz="368045">
              <a:defRPr sz="2400">
                <a:latin typeface="Helvetica Neue Thin"/>
                <a:ea typeface="Helvetica Neue Thin"/>
                <a:cs typeface="Helvetica Neue Thin"/>
                <a:sym typeface="Helvetica Neue Thin"/>
              </a:defRPr>
            </a:pPr>
            <a:r>
              <a:t>“Christians orient their everyday encounters toward God’s vision by striving for justice, serving all people, and sharing the Lord’s Supper, people of faith taste God’s future now. As hope displaces despair, love overcomes hate, and peace comforts troubled souls, the gap between God’s future and the world’s present struggle is reduced, and God’s people live as if God’s future is among us.”</a:t>
            </a:r>
            <a:endParaRPr sz="3000"/>
          </a:p>
          <a:p>
            <a:pPr defTabSz="368045">
              <a:defRPr sz="1900"/>
            </a:pPr>
            <a:r>
              <a:t>Elton, J</a:t>
            </a:r>
            <a:r>
              <a:rPr i="1"/>
              <a:t>ourneying in the Wilderness</a:t>
            </a:r>
            <a:r>
              <a:t>, 121-122</a:t>
            </a:r>
          </a:p>
        </p:txBody>
      </p:sp>
      <p:pic>
        <p:nvPicPr>
          <p:cNvPr id="340" name="images-28.jpg" descr="images-28.jpg"/>
          <p:cNvPicPr>
            <a:picLocks noChangeAspect="1"/>
          </p:cNvPicPr>
          <p:nvPr/>
        </p:nvPicPr>
        <p:blipFill>
          <a:blip r:embed="rId2">
            <a:extLst/>
          </a:blip>
          <a:stretch>
            <a:fillRect/>
          </a:stretch>
        </p:blipFill>
        <p:spPr>
          <a:xfrm>
            <a:off x="3073180" y="1350540"/>
            <a:ext cx="6646756" cy="3169991"/>
          </a:xfrm>
          <a:prstGeom prst="rect">
            <a:avLst/>
          </a:prstGeom>
          <a:ln w="12700">
            <a:miter lim="400000"/>
          </a:ln>
        </p:spPr>
      </p:pic>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2" name="Meaning-making"/>
          <p:cNvSpPr txBox="1"/>
          <p:nvPr>
            <p:ph type="title"/>
          </p:nvPr>
        </p:nvSpPr>
        <p:spPr>
          <a:xfrm>
            <a:off x="1269999" y="5353179"/>
            <a:ext cx="10464802" cy="1422402"/>
          </a:xfrm>
          <a:prstGeom prst="rect">
            <a:avLst/>
          </a:prstGeom>
        </p:spPr>
        <p:txBody>
          <a:bodyPr/>
          <a:lstStyle>
            <a:lvl1pPr defTabSz="531622">
              <a:defRPr sz="7400">
                <a:latin typeface="Helvetica Neue Thin"/>
                <a:ea typeface="Helvetica Neue Thin"/>
                <a:cs typeface="Helvetica Neue Thin"/>
                <a:sym typeface="Helvetica Neue Thin"/>
              </a:defRPr>
            </a:lvl1pPr>
          </a:lstStyle>
          <a:p>
            <a:pPr/>
            <a:r>
              <a:t>Now and not yet</a:t>
            </a:r>
          </a:p>
        </p:txBody>
      </p:sp>
      <p:pic>
        <p:nvPicPr>
          <p:cNvPr id="343" name="solution-1783776_960_720.jpg" descr="solution-1783776_960_720.jpg"/>
          <p:cNvPicPr>
            <a:picLocks noChangeAspect="1"/>
          </p:cNvPicPr>
          <p:nvPr/>
        </p:nvPicPr>
        <p:blipFill>
          <a:blip r:embed="rId2">
            <a:extLst/>
          </a:blip>
          <a:stretch>
            <a:fillRect/>
          </a:stretch>
        </p:blipFill>
        <p:spPr>
          <a:xfrm>
            <a:off x="3416413" y="474838"/>
            <a:ext cx="6375069" cy="4774662"/>
          </a:xfrm>
          <a:prstGeom prst="rect">
            <a:avLst/>
          </a:prstGeom>
          <a:ln w="12700">
            <a:miter lim="400000"/>
          </a:ln>
        </p:spPr>
      </p:pic>
      <p:sp>
        <p:nvSpPr>
          <p:cNvPr id="344" name="“Meaning-making is theological work…"/>
          <p:cNvSpPr txBox="1"/>
          <p:nvPr>
            <p:ph type="body" sz="quarter" idx="1"/>
          </p:nvPr>
        </p:nvSpPr>
        <p:spPr>
          <a:xfrm>
            <a:off x="1270000" y="6772464"/>
            <a:ext cx="10464800" cy="2282362"/>
          </a:xfrm>
          <a:prstGeom prst="rect">
            <a:avLst/>
          </a:prstGeom>
        </p:spPr>
        <p:txBody>
          <a:bodyPr/>
          <a:lstStyle/>
          <a:p>
            <a:pPr defTabSz="297941">
              <a:defRPr sz="2499">
                <a:latin typeface="Helvetica Neue Thin"/>
                <a:ea typeface="Helvetica Neue Thin"/>
                <a:cs typeface="Helvetica Neue Thin"/>
                <a:sym typeface="Helvetica Neue Thin"/>
              </a:defRPr>
            </a:pPr>
            <a:r>
              <a:t>“Faith provides meaning and gives us courage to face the world’s brokenness and enter deeply into the lives of others. Douglas John Hall says, ‘The whole purpose of faith is to free us for life…and to illumine the mean of what occurs to us.’ Being present and accompanying others in good and bad times manifests God’s love in the world.”</a:t>
            </a:r>
          </a:p>
          <a:p>
            <a:pPr defTabSz="297941">
              <a:defRPr sz="1581"/>
            </a:pPr>
            <a:r>
              <a:t>Elton, J</a:t>
            </a:r>
            <a:r>
              <a:rPr i="1"/>
              <a:t>ourneying in the Wilderness</a:t>
            </a:r>
            <a:r>
              <a:t>, 80</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6" name="Meaning-making"/>
          <p:cNvSpPr txBox="1"/>
          <p:nvPr>
            <p:ph type="title"/>
          </p:nvPr>
        </p:nvSpPr>
        <p:spPr>
          <a:xfrm>
            <a:off x="1269999" y="5353179"/>
            <a:ext cx="10464802" cy="1422402"/>
          </a:xfrm>
          <a:prstGeom prst="rect">
            <a:avLst/>
          </a:prstGeom>
        </p:spPr>
        <p:txBody>
          <a:bodyPr/>
          <a:lstStyle>
            <a:lvl1pPr defTabSz="531622">
              <a:defRPr sz="7400">
                <a:latin typeface="Helvetica Neue Thin"/>
                <a:ea typeface="Helvetica Neue Thin"/>
                <a:cs typeface="Helvetica Neue Thin"/>
                <a:sym typeface="Helvetica Neue Thin"/>
              </a:defRPr>
            </a:lvl1pPr>
          </a:lstStyle>
          <a:p>
            <a:pPr/>
            <a:r>
              <a:t>Co-creators</a:t>
            </a:r>
          </a:p>
        </p:txBody>
      </p:sp>
      <p:sp>
        <p:nvSpPr>
          <p:cNvPr id="347" name="“Meaning-making is theological work…"/>
          <p:cNvSpPr txBox="1"/>
          <p:nvPr>
            <p:ph type="body" sz="quarter" idx="1"/>
          </p:nvPr>
        </p:nvSpPr>
        <p:spPr>
          <a:xfrm>
            <a:off x="1270000" y="6879260"/>
            <a:ext cx="10464800" cy="2282363"/>
          </a:xfrm>
          <a:prstGeom prst="rect">
            <a:avLst/>
          </a:prstGeom>
        </p:spPr>
        <p:txBody>
          <a:bodyPr/>
          <a:lstStyle/>
          <a:p>
            <a:pPr defTabSz="368045">
              <a:defRPr sz="2400">
                <a:latin typeface="Helvetica Neue Thin"/>
                <a:ea typeface="Helvetica Neue Thin"/>
                <a:cs typeface="Helvetica Neue Thin"/>
                <a:sym typeface="Helvetica Neue Thin"/>
              </a:defRPr>
            </a:pPr>
            <a:r>
              <a:t>“Because God sees possibilities for life everywhere, we also trust in life’s creative and redemptive power. As we join God in creating, sustaining, and redeeming life, we participate in co-creating the future and living abundantly.”</a:t>
            </a:r>
          </a:p>
          <a:p>
            <a:pPr defTabSz="368045">
              <a:defRPr sz="1900"/>
            </a:pPr>
            <a:r>
              <a:t>Elton, J</a:t>
            </a:r>
            <a:r>
              <a:rPr i="1"/>
              <a:t>ourneying in the Wilderness</a:t>
            </a:r>
            <a:r>
              <a:t>, 122</a:t>
            </a:r>
          </a:p>
        </p:txBody>
      </p:sp>
      <p:pic>
        <p:nvPicPr>
          <p:cNvPr id="348" name="images-1.jpg" descr="images-1.jpg"/>
          <p:cNvPicPr>
            <a:picLocks noChangeAspect="1"/>
          </p:cNvPicPr>
          <p:nvPr/>
        </p:nvPicPr>
        <p:blipFill>
          <a:blip r:embed="rId2">
            <a:extLst/>
          </a:blip>
          <a:stretch>
            <a:fillRect/>
          </a:stretch>
        </p:blipFill>
        <p:spPr>
          <a:xfrm>
            <a:off x="4172113" y="2090833"/>
            <a:ext cx="4958577" cy="3158667"/>
          </a:xfrm>
          <a:prstGeom prst="rect">
            <a:avLst/>
          </a:prstGeom>
          <a:ln w="12700">
            <a:miter lim="400000"/>
          </a:ln>
        </p:spPr>
      </p:pic>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0" name="Meaning-making"/>
          <p:cNvSpPr txBox="1"/>
          <p:nvPr>
            <p:ph type="title"/>
          </p:nvPr>
        </p:nvSpPr>
        <p:spPr>
          <a:xfrm>
            <a:off x="1269999" y="5443222"/>
            <a:ext cx="10464802" cy="1422402"/>
          </a:xfrm>
          <a:prstGeom prst="rect">
            <a:avLst/>
          </a:prstGeom>
        </p:spPr>
        <p:txBody>
          <a:bodyPr/>
          <a:lstStyle>
            <a:lvl1pPr defTabSz="531622">
              <a:defRPr sz="7400">
                <a:latin typeface="Helvetica Neue Thin"/>
                <a:ea typeface="Helvetica Neue Thin"/>
                <a:cs typeface="Helvetica Neue Thin"/>
                <a:sym typeface="Helvetica Neue Thin"/>
              </a:defRPr>
            </a:lvl1pPr>
          </a:lstStyle>
          <a:p>
            <a:pPr/>
            <a:r>
              <a:t>theology of abundance</a:t>
            </a:r>
          </a:p>
        </p:txBody>
      </p:sp>
      <p:sp>
        <p:nvSpPr>
          <p:cNvPr id="351" name="“Meaning-making is theological work…"/>
          <p:cNvSpPr txBox="1"/>
          <p:nvPr>
            <p:ph type="body" sz="quarter" idx="1"/>
          </p:nvPr>
        </p:nvSpPr>
        <p:spPr>
          <a:xfrm>
            <a:off x="1270000" y="7059347"/>
            <a:ext cx="10464800" cy="2282363"/>
          </a:xfrm>
          <a:prstGeom prst="rect">
            <a:avLst/>
          </a:prstGeom>
        </p:spPr>
        <p:txBody>
          <a:bodyPr/>
          <a:lstStyle/>
          <a:p>
            <a:pPr defTabSz="368045">
              <a:defRPr sz="2400">
                <a:latin typeface="Helvetica Neue Thin"/>
                <a:ea typeface="Helvetica Neue Thin"/>
                <a:cs typeface="Helvetica Neue Thin"/>
                <a:sym typeface="Helvetica Neue Thin"/>
              </a:defRPr>
            </a:pPr>
            <a:r>
              <a:t>“The Christian life is framed by a theology of abundance. Abundant living allows God’s grace and love to continually transform our lives…A theology of abundance changes how we see ourselves and the world.”</a:t>
            </a:r>
            <a:endParaRPr sz="3000"/>
          </a:p>
          <a:p>
            <a:pPr defTabSz="368045">
              <a:defRPr sz="1900"/>
            </a:pPr>
            <a:r>
              <a:t>Elton, J</a:t>
            </a:r>
            <a:r>
              <a:rPr i="1"/>
              <a:t>ourneying in the Wilderness</a:t>
            </a:r>
            <a:r>
              <a:t>, 122</a:t>
            </a:r>
          </a:p>
        </p:txBody>
      </p:sp>
      <p:pic>
        <p:nvPicPr>
          <p:cNvPr id="352" name="images-1.jpg" descr="images-1.jpg"/>
          <p:cNvPicPr>
            <a:picLocks noChangeAspect="1"/>
          </p:cNvPicPr>
          <p:nvPr/>
        </p:nvPicPr>
        <p:blipFill>
          <a:blip r:embed="rId2">
            <a:extLst/>
          </a:blip>
          <a:stretch>
            <a:fillRect/>
          </a:stretch>
        </p:blipFill>
        <p:spPr>
          <a:xfrm>
            <a:off x="4172113" y="2090833"/>
            <a:ext cx="4958577" cy="3158667"/>
          </a:xfrm>
          <a:prstGeom prst="rect">
            <a:avLst/>
          </a:prstGeom>
          <a:ln w="12700">
            <a:miter lim="400000"/>
          </a:ln>
        </p:spPr>
      </p:pic>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4" name="Meaning-making"/>
          <p:cNvSpPr txBox="1"/>
          <p:nvPr>
            <p:ph type="title"/>
          </p:nvPr>
        </p:nvSpPr>
        <p:spPr>
          <a:xfrm>
            <a:off x="1269999" y="5597582"/>
            <a:ext cx="10464802" cy="1422402"/>
          </a:xfrm>
          <a:prstGeom prst="rect">
            <a:avLst/>
          </a:prstGeom>
        </p:spPr>
        <p:txBody>
          <a:bodyPr/>
          <a:lstStyle>
            <a:lvl1pPr defTabSz="467827">
              <a:defRPr sz="6512">
                <a:latin typeface="Helvetica Neue Thin"/>
                <a:ea typeface="Helvetica Neue Thin"/>
                <a:cs typeface="Helvetica Neue Thin"/>
                <a:sym typeface="Helvetica Neue Thin"/>
              </a:defRPr>
            </a:lvl1pPr>
          </a:lstStyle>
          <a:p>
            <a:pPr/>
            <a:r>
              <a:t>abundant living provides hope</a:t>
            </a:r>
          </a:p>
        </p:txBody>
      </p:sp>
      <p:sp>
        <p:nvSpPr>
          <p:cNvPr id="355" name="“Meaning-making is theological work…"/>
          <p:cNvSpPr txBox="1"/>
          <p:nvPr>
            <p:ph type="body" sz="half" idx="1"/>
          </p:nvPr>
        </p:nvSpPr>
        <p:spPr>
          <a:xfrm>
            <a:off x="581963" y="7315549"/>
            <a:ext cx="11718522" cy="2282363"/>
          </a:xfrm>
          <a:prstGeom prst="rect">
            <a:avLst/>
          </a:prstGeom>
        </p:spPr>
        <p:txBody>
          <a:bodyPr/>
          <a:lstStyle/>
          <a:p>
            <a:pPr defTabSz="368045">
              <a:defRPr sz="2400">
                <a:latin typeface="Helvetica Neue Thin"/>
                <a:ea typeface="Helvetica Neue Thin"/>
                <a:cs typeface="Helvetica Neue Thin"/>
                <a:sym typeface="Helvetica Neue Thin"/>
              </a:defRPr>
            </a:pPr>
            <a:r>
              <a:t>“Faith reorients time. Revelation 21 is a word of hope for the present, grounded in the past with an eye toward the future…God is actively creating, sustaining, and reconciling the world, even when we do not see it…The world is not yet as God intends, but we can trust God will bring it to competition.”</a:t>
            </a:r>
            <a:endParaRPr sz="3000"/>
          </a:p>
          <a:p>
            <a:pPr defTabSz="368045">
              <a:defRPr sz="1900"/>
            </a:pPr>
            <a:r>
              <a:t>Elton, J</a:t>
            </a:r>
            <a:r>
              <a:rPr i="1"/>
              <a:t>ourneying in the Wilderness</a:t>
            </a:r>
            <a:r>
              <a:t>, 122</a:t>
            </a:r>
          </a:p>
        </p:txBody>
      </p:sp>
      <p:pic>
        <p:nvPicPr>
          <p:cNvPr id="356" name="images-11.jpg" descr="images-11.jpg"/>
          <p:cNvPicPr>
            <a:picLocks noChangeAspect="1"/>
          </p:cNvPicPr>
          <p:nvPr/>
        </p:nvPicPr>
        <p:blipFill>
          <a:blip r:embed="rId2">
            <a:extLst/>
          </a:blip>
          <a:stretch>
            <a:fillRect/>
          </a:stretch>
        </p:blipFill>
        <p:spPr>
          <a:xfrm>
            <a:off x="4292204" y="1135871"/>
            <a:ext cx="4420392" cy="4420392"/>
          </a:xfrm>
          <a:prstGeom prst="rect">
            <a:avLst/>
          </a:prstGeom>
          <a:ln w="12700">
            <a:miter lim="400000"/>
          </a:ln>
        </p:spPr>
      </p:pic>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8" name="Meaning-making"/>
          <p:cNvSpPr txBox="1"/>
          <p:nvPr>
            <p:ph type="title"/>
          </p:nvPr>
        </p:nvSpPr>
        <p:spPr>
          <a:xfrm>
            <a:off x="1269999" y="5353179"/>
            <a:ext cx="10464802" cy="1422402"/>
          </a:xfrm>
          <a:prstGeom prst="rect">
            <a:avLst/>
          </a:prstGeom>
        </p:spPr>
        <p:txBody>
          <a:bodyPr/>
          <a:lstStyle>
            <a:lvl1pPr defTabSz="531622">
              <a:defRPr sz="7400">
                <a:latin typeface="Helvetica Neue Thin"/>
                <a:ea typeface="Helvetica Neue Thin"/>
                <a:cs typeface="Helvetica Neue Thin"/>
                <a:sym typeface="Helvetica Neue Thin"/>
              </a:defRPr>
            </a:lvl1pPr>
          </a:lstStyle>
          <a:p>
            <a:pPr/>
            <a:r>
              <a:t>#livingabundant</a:t>
            </a:r>
          </a:p>
        </p:txBody>
      </p:sp>
      <p:sp>
        <p:nvSpPr>
          <p:cNvPr id="359" name="“Meaning-making is theological work…"/>
          <p:cNvSpPr txBox="1"/>
          <p:nvPr>
            <p:ph type="body" sz="half" idx="1"/>
          </p:nvPr>
        </p:nvSpPr>
        <p:spPr>
          <a:xfrm>
            <a:off x="365599" y="6879260"/>
            <a:ext cx="11848812" cy="2282363"/>
          </a:xfrm>
          <a:prstGeom prst="rect">
            <a:avLst/>
          </a:prstGeom>
        </p:spPr>
        <p:txBody>
          <a:bodyPr/>
          <a:lstStyle/>
          <a:p>
            <a:pPr defTabSz="368045">
              <a:defRPr sz="3000"/>
            </a:pPr>
            <a:r>
              <a:t>How might we invite people to join God’s vision of living abundantly?</a:t>
            </a:r>
          </a:p>
          <a:p>
            <a:pPr defTabSz="368045">
              <a:defRPr sz="3000"/>
            </a:pPr>
            <a:r>
              <a:t>How might we make God’s vision visible?</a:t>
            </a:r>
          </a:p>
          <a:p>
            <a:pPr defTabSz="368045">
              <a:defRPr sz="3000"/>
            </a:pPr>
            <a:r>
              <a:t>What if the church were a movement of living abundantly?</a:t>
            </a:r>
          </a:p>
        </p:txBody>
      </p:sp>
      <p:pic>
        <p:nvPicPr>
          <p:cNvPr id="360" name="images-1.jpg" descr="images-1.jpg"/>
          <p:cNvPicPr>
            <a:picLocks noChangeAspect="1"/>
          </p:cNvPicPr>
          <p:nvPr/>
        </p:nvPicPr>
        <p:blipFill>
          <a:blip r:embed="rId2">
            <a:extLst/>
          </a:blip>
          <a:stretch>
            <a:fillRect/>
          </a:stretch>
        </p:blipFill>
        <p:spPr>
          <a:xfrm>
            <a:off x="4172113" y="2090833"/>
            <a:ext cx="4958577" cy="3158667"/>
          </a:xfrm>
          <a:prstGeom prst="rect">
            <a:avLst/>
          </a:prstGeom>
          <a:ln w="12700">
            <a:miter lim="400000"/>
          </a:ln>
        </p:spPr>
      </p:pic>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2" name="- Are congregations to be cruciform communities of hope? Why or why not?…"/>
          <p:cNvSpPr txBox="1"/>
          <p:nvPr>
            <p:ph type="title"/>
          </p:nvPr>
        </p:nvSpPr>
        <p:spPr>
          <a:xfrm>
            <a:off x="952500" y="3797300"/>
            <a:ext cx="11099800" cy="5196503"/>
          </a:xfrm>
          <a:prstGeom prst="rect">
            <a:avLst/>
          </a:prstGeom>
        </p:spPr>
        <p:txBody>
          <a:bodyPr/>
          <a:lstStyle/>
          <a:p>
            <a:pPr algn="l" defTabSz="251206">
              <a:defRPr sz="3500">
                <a:latin typeface="Helvetica Neue Thin"/>
                <a:ea typeface="Helvetica Neue Thin"/>
                <a:cs typeface="Helvetica Neue Thin"/>
                <a:sym typeface="Helvetica Neue Thin"/>
              </a:defRPr>
            </a:pPr>
            <a:r>
              <a:t>- In uncertain times, how important is vision?</a:t>
            </a:r>
          </a:p>
          <a:p>
            <a:pPr algn="l" defTabSz="251206">
              <a:defRPr sz="3500">
                <a:latin typeface="Helvetica Neue Thin"/>
                <a:ea typeface="Helvetica Neue Thin"/>
                <a:cs typeface="Helvetica Neue Thin"/>
                <a:sym typeface="Helvetica Neue Thin"/>
              </a:defRPr>
            </a:pPr>
          </a:p>
          <a:p>
            <a:pPr algn="l" defTabSz="251206">
              <a:defRPr sz="3500">
                <a:latin typeface="Helvetica Neue Thin"/>
                <a:ea typeface="Helvetica Neue Thin"/>
                <a:cs typeface="Helvetica Neue Thin"/>
                <a:sym typeface="Helvetica Neue Thin"/>
              </a:defRPr>
            </a:pPr>
            <a:r>
              <a:t>- What difference would a theology of abundance make in people’s lives?</a:t>
            </a:r>
          </a:p>
          <a:p>
            <a:pPr algn="l" defTabSz="251206">
              <a:defRPr sz="3500">
                <a:latin typeface="Helvetica Neue Thin"/>
                <a:ea typeface="Helvetica Neue Thin"/>
                <a:cs typeface="Helvetica Neue Thin"/>
                <a:sym typeface="Helvetica Neue Thin"/>
              </a:defRPr>
            </a:pPr>
          </a:p>
          <a:p>
            <a:pPr algn="l" defTabSz="251206">
              <a:defRPr sz="3500">
                <a:latin typeface="Helvetica Neue Thin"/>
                <a:ea typeface="Helvetica Neue Thin"/>
                <a:cs typeface="Helvetica Neue Thin"/>
                <a:sym typeface="Helvetica Neue Thin"/>
              </a:defRPr>
            </a:pPr>
            <a:r>
              <a:t>- How might the church cultivate a vision for abundant life?</a:t>
            </a:r>
          </a:p>
        </p:txBody>
      </p:sp>
      <p:pic>
        <p:nvPicPr>
          <p:cNvPr id="363" name="images.jpg" descr="images.jpg"/>
          <p:cNvPicPr>
            <a:picLocks noChangeAspect="1"/>
          </p:cNvPicPr>
          <p:nvPr/>
        </p:nvPicPr>
        <p:blipFill>
          <a:blip r:embed="rId2">
            <a:extLst/>
          </a:blip>
          <a:stretch>
            <a:fillRect/>
          </a:stretch>
        </p:blipFill>
        <p:spPr>
          <a:xfrm>
            <a:off x="9352091" y="336096"/>
            <a:ext cx="2857503" cy="2857501"/>
          </a:xfrm>
          <a:prstGeom prst="rect">
            <a:avLst/>
          </a:prstGeom>
          <a:ln w="12700">
            <a:miter lim="400000"/>
          </a:ln>
        </p:spPr>
      </p:pic>
      <p:sp>
        <p:nvSpPr>
          <p:cNvPr id="364" name="Group Sharing"/>
          <p:cNvSpPr txBox="1"/>
          <p:nvPr/>
        </p:nvSpPr>
        <p:spPr>
          <a:xfrm>
            <a:off x="354144" y="1394628"/>
            <a:ext cx="8833981" cy="129132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584200">
              <a:defRPr sz="8000">
                <a:solidFill>
                  <a:srgbClr val="000000"/>
                </a:solidFill>
                <a:latin typeface="Helvetica Neue Thin"/>
                <a:ea typeface="Helvetica Neue Thin"/>
                <a:cs typeface="Helvetica Neue Thin"/>
                <a:sym typeface="Helvetica Neue Thin"/>
              </a:defRPr>
            </a:lvl1pPr>
          </a:lstStyle>
          <a:p>
            <a:pPr/>
            <a:r>
              <a:t>Small Group Sharing</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6" name="Leading toward the future God has promised"/>
          <p:cNvSpPr txBox="1"/>
          <p:nvPr>
            <p:ph type="title"/>
          </p:nvPr>
        </p:nvSpPr>
        <p:spPr>
          <a:prstGeom prst="rect">
            <a:avLst/>
          </a:prstGeom>
        </p:spPr>
        <p:txBody>
          <a:bodyPr/>
          <a:lstStyle>
            <a:lvl1pPr algn="ctr"/>
          </a:lstStyle>
          <a:p>
            <a:pPr/>
            <a:r>
              <a:t>GPS for Faith</a:t>
            </a:r>
          </a:p>
        </p:txBody>
      </p:sp>
      <p:sp>
        <p:nvSpPr>
          <p:cNvPr id="367" name="Revelation 21:1-6…"/>
          <p:cNvSpPr txBox="1"/>
          <p:nvPr>
            <p:ph type="body" idx="1"/>
          </p:nvPr>
        </p:nvSpPr>
        <p:spPr>
          <a:xfrm>
            <a:off x="571500" y="3424766"/>
            <a:ext cx="11861800" cy="5781367"/>
          </a:xfrm>
          <a:prstGeom prst="rect">
            <a:avLst/>
          </a:prstGeom>
        </p:spPr>
        <p:txBody>
          <a:bodyPr/>
          <a:lstStyle/>
          <a:p>
            <a:pPr marL="0" indent="0" algn="ctr" defTabSz="566674">
              <a:spcBef>
                <a:spcPts val="2900"/>
              </a:spcBef>
              <a:buSzTx/>
              <a:buFontTx/>
              <a:buNone/>
              <a:defRPr sz="2328">
                <a:solidFill>
                  <a:srgbClr val="000000"/>
                </a:solidFill>
              </a:defRPr>
            </a:pPr>
            <a:r>
              <a:t>A navigational system for faith in highly dynamic environments:</a:t>
            </a:r>
          </a:p>
          <a:p>
            <a:pPr marL="0" indent="0" algn="ctr" defTabSz="566674">
              <a:spcBef>
                <a:spcPts val="2900"/>
              </a:spcBef>
              <a:buSzTx/>
              <a:buNone/>
              <a:defRPr b="1" sz="2328">
                <a:solidFill>
                  <a:srgbClr val="000000"/>
                </a:solidFill>
                <a:latin typeface="+mn-lt"/>
                <a:ea typeface="+mn-ea"/>
                <a:cs typeface="+mn-cs"/>
                <a:sym typeface="Helvetica Neue"/>
              </a:defRPr>
            </a:pPr>
            <a:r>
              <a:t>Getting oriented</a:t>
            </a:r>
            <a:r>
              <a:rPr b="0">
                <a:latin typeface="Helvetica Neue Light"/>
                <a:ea typeface="Helvetica Neue Light"/>
                <a:cs typeface="Helvetica Neue Light"/>
                <a:sym typeface="Helvetica Neue Light"/>
              </a:rPr>
              <a:t> - loving God and our neighbor</a:t>
            </a:r>
          </a:p>
          <a:p>
            <a:pPr marL="0" indent="0" algn="ctr" defTabSz="566674">
              <a:spcBef>
                <a:spcPts val="2900"/>
              </a:spcBef>
              <a:buSzTx/>
              <a:buNone/>
              <a:defRPr b="1" sz="3104">
                <a:solidFill>
                  <a:srgbClr val="000000"/>
                </a:solidFill>
                <a:latin typeface="+mn-lt"/>
                <a:ea typeface="+mn-ea"/>
                <a:cs typeface="+mn-cs"/>
                <a:sym typeface="Helvetica Neue"/>
              </a:defRPr>
            </a:pPr>
            <a:r>
              <a:t>Setting a direction</a:t>
            </a:r>
            <a:r>
              <a:rPr b="0">
                <a:latin typeface="Helvetica Neue Light"/>
                <a:ea typeface="Helvetica Neue Light"/>
                <a:cs typeface="Helvetica Neue Light"/>
                <a:sym typeface="Helvetica Neue Light"/>
              </a:rPr>
              <a:t> - toward God’s promised future</a:t>
            </a:r>
            <a:endParaRPr b="0">
              <a:latin typeface="Helvetica Neue Light"/>
              <a:ea typeface="Helvetica Neue Light"/>
              <a:cs typeface="Helvetica Neue Light"/>
              <a:sym typeface="Helvetica Neue Light"/>
            </a:endParaRPr>
          </a:p>
          <a:p>
            <a:pPr marL="0" indent="0" algn="ctr" defTabSz="566674">
              <a:spcBef>
                <a:spcPts val="2900"/>
              </a:spcBef>
              <a:buSzTx/>
              <a:buNone/>
              <a:defRPr b="1" sz="2328">
                <a:solidFill>
                  <a:srgbClr val="000000"/>
                </a:solidFill>
                <a:latin typeface="+mn-lt"/>
                <a:ea typeface="+mn-ea"/>
                <a:cs typeface="+mn-cs"/>
                <a:sym typeface="Helvetica Neue"/>
              </a:defRPr>
            </a:pPr>
          </a:p>
          <a:p>
            <a:pPr marL="0" indent="0" algn="ctr" defTabSz="566674">
              <a:spcBef>
                <a:spcPts val="2900"/>
              </a:spcBef>
              <a:buSzTx/>
              <a:buNone/>
              <a:defRPr b="1" sz="2328">
                <a:solidFill>
                  <a:srgbClr val="000000"/>
                </a:solidFill>
                <a:latin typeface="+mn-lt"/>
                <a:ea typeface="+mn-ea"/>
                <a:cs typeface="+mn-cs"/>
                <a:sym typeface="Helvetica Neue"/>
              </a:defRPr>
            </a:pPr>
            <a:r>
              <a:t>Two movements</a:t>
            </a:r>
            <a:r>
              <a:rPr b="0">
                <a:latin typeface="Helvetica Neue Light"/>
                <a:ea typeface="Helvetica Neue Light"/>
                <a:cs typeface="Helvetica Neue Light"/>
                <a:sym typeface="Helvetica Neue Light"/>
              </a:rPr>
              <a:t> - gathering and scattering</a:t>
            </a:r>
          </a:p>
          <a:p>
            <a:pPr marL="0" indent="0" algn="ctr" defTabSz="566674">
              <a:spcBef>
                <a:spcPts val="2900"/>
              </a:spcBef>
              <a:buSzTx/>
              <a:buNone/>
              <a:defRPr b="1" sz="2328">
                <a:solidFill>
                  <a:srgbClr val="000000"/>
                </a:solidFill>
                <a:latin typeface="+mn-lt"/>
                <a:ea typeface="+mn-ea"/>
                <a:cs typeface="+mn-cs"/>
                <a:sym typeface="Helvetica Neue"/>
              </a:defRPr>
            </a:pPr>
            <a:r>
              <a:t>Four commitments</a:t>
            </a:r>
            <a:r>
              <a:rPr b="0">
                <a:latin typeface="Helvetica Neue Light"/>
                <a:ea typeface="Helvetica Neue Light"/>
                <a:cs typeface="Helvetica Neue Light"/>
                <a:sym typeface="Helvetica Neue Light"/>
              </a:rPr>
              <a:t> - gift, compass, witness, agent</a:t>
            </a:r>
            <a:endParaRPr b="0">
              <a:latin typeface="Helvetica Neue Light"/>
              <a:ea typeface="Helvetica Neue Light"/>
              <a:cs typeface="Helvetica Neue Light"/>
              <a:sym typeface="Helvetica Neue Light"/>
            </a:endParaRPr>
          </a:p>
          <a:p>
            <a:pPr marL="0" indent="0" algn="ctr" defTabSz="566674">
              <a:spcBef>
                <a:spcPts val="2900"/>
              </a:spcBef>
              <a:buSzTx/>
              <a:buNone/>
              <a:defRPr b="1" sz="2328">
                <a:solidFill>
                  <a:srgbClr val="000000"/>
                </a:solidFill>
                <a:latin typeface="+mn-lt"/>
                <a:ea typeface="+mn-ea"/>
                <a:cs typeface="+mn-cs"/>
                <a:sym typeface="Helvetica Neue"/>
              </a:defRPr>
            </a:pPr>
          </a:p>
          <a:p>
            <a:pPr marL="0" indent="0" algn="ctr" defTabSz="566674">
              <a:spcBef>
                <a:spcPts val="2900"/>
              </a:spcBef>
              <a:buSzTx/>
              <a:buNone/>
              <a:defRPr b="1" sz="2328">
                <a:solidFill>
                  <a:srgbClr val="000000"/>
                </a:solidFill>
                <a:latin typeface="+mn-lt"/>
                <a:ea typeface="+mn-ea"/>
                <a:cs typeface="+mn-cs"/>
                <a:sym typeface="Helvetica Neue"/>
              </a:defRPr>
            </a:pPr>
            <a:r>
              <a:t>Three sets of practices</a:t>
            </a:r>
            <a:r>
              <a:rPr b="0">
                <a:latin typeface="Helvetica Neue Light"/>
                <a:ea typeface="Helvetica Neue Light"/>
                <a:cs typeface="Helvetica Neue Light"/>
                <a:sym typeface="Helvetica Neue Light"/>
              </a:rPr>
              <a:t> - sanctuary, campfire, outpost</a:t>
            </a:r>
          </a:p>
        </p:txBody>
      </p:sp>
      <p:pic>
        <p:nvPicPr>
          <p:cNvPr id="368" name="download-1.jpg" descr="download-1.jpg"/>
          <p:cNvPicPr>
            <a:picLocks noChangeAspect="1"/>
          </p:cNvPicPr>
          <p:nvPr/>
        </p:nvPicPr>
        <p:blipFill>
          <a:blip r:embed="rId2">
            <a:extLst/>
          </a:blip>
          <a:stretch>
            <a:fillRect/>
          </a:stretch>
        </p:blipFill>
        <p:spPr>
          <a:xfrm>
            <a:off x="9557014" y="539813"/>
            <a:ext cx="2857502" cy="2857502"/>
          </a:xfrm>
          <a:prstGeom prst="rect">
            <a:avLst/>
          </a:prstGeom>
          <a:ln w="12700">
            <a:miter lim="400000"/>
          </a:ln>
        </p:spPr>
      </p:pic>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70" name="images-1.jpg" descr="images-1.jpg"/>
          <p:cNvPicPr>
            <a:picLocks noChangeAspect="1"/>
          </p:cNvPicPr>
          <p:nvPr/>
        </p:nvPicPr>
        <p:blipFill>
          <a:blip r:embed="rId2">
            <a:extLst/>
          </a:blip>
          <a:stretch>
            <a:fillRect/>
          </a:stretch>
        </p:blipFill>
        <p:spPr>
          <a:xfrm>
            <a:off x="601771" y="4413250"/>
            <a:ext cx="3215035" cy="2159000"/>
          </a:xfrm>
          <a:prstGeom prst="rect">
            <a:avLst/>
          </a:prstGeom>
          <a:ln w="12700">
            <a:miter lim="400000"/>
          </a:ln>
        </p:spPr>
      </p:pic>
      <p:pic>
        <p:nvPicPr>
          <p:cNvPr id="371" name="images.jpg" descr="images.jpg"/>
          <p:cNvPicPr>
            <a:picLocks noChangeAspect="1"/>
          </p:cNvPicPr>
          <p:nvPr/>
        </p:nvPicPr>
        <p:blipFill>
          <a:blip r:embed="rId3">
            <a:extLst/>
          </a:blip>
          <a:stretch>
            <a:fillRect/>
          </a:stretch>
        </p:blipFill>
        <p:spPr>
          <a:xfrm>
            <a:off x="616979" y="1152624"/>
            <a:ext cx="3184619" cy="3314901"/>
          </a:xfrm>
          <a:prstGeom prst="rect">
            <a:avLst/>
          </a:prstGeom>
          <a:ln w="12700">
            <a:miter lim="400000"/>
          </a:ln>
        </p:spPr>
      </p:pic>
      <p:pic>
        <p:nvPicPr>
          <p:cNvPr id="372" name="globe-800x600.png" descr="globe-800x600.png"/>
          <p:cNvPicPr>
            <a:picLocks noChangeAspect="1"/>
          </p:cNvPicPr>
          <p:nvPr/>
        </p:nvPicPr>
        <p:blipFill>
          <a:blip r:embed="rId4">
            <a:extLst/>
          </a:blip>
          <a:stretch>
            <a:fillRect/>
          </a:stretch>
        </p:blipFill>
        <p:spPr>
          <a:xfrm>
            <a:off x="616979" y="6641386"/>
            <a:ext cx="3184619" cy="2388465"/>
          </a:xfrm>
          <a:prstGeom prst="rect">
            <a:avLst/>
          </a:prstGeom>
          <a:ln w="12700">
            <a:miter lim="400000"/>
          </a:ln>
        </p:spPr>
      </p:pic>
      <p:sp>
        <p:nvSpPr>
          <p:cNvPr id="373" name="Session 3:…"/>
          <p:cNvSpPr txBox="1"/>
          <p:nvPr/>
        </p:nvSpPr>
        <p:spPr>
          <a:xfrm>
            <a:off x="4130537" y="2623743"/>
            <a:ext cx="8165365" cy="256059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defTabSz="584200">
              <a:defRPr sz="8200">
                <a:solidFill>
                  <a:srgbClr val="000000"/>
                </a:solidFill>
                <a:latin typeface="Helvetica Neue Thin"/>
                <a:ea typeface="Helvetica Neue Thin"/>
                <a:cs typeface="Helvetica Neue Thin"/>
                <a:sym typeface="Helvetica Neue Thin"/>
              </a:defRPr>
            </a:pPr>
            <a:r>
              <a:t>Session 3: </a:t>
            </a:r>
          </a:p>
          <a:p>
            <a:pPr defTabSz="584200">
              <a:defRPr sz="8200">
                <a:solidFill>
                  <a:srgbClr val="000000"/>
                </a:solidFill>
                <a:latin typeface="Helvetica Neue Thin"/>
                <a:ea typeface="Helvetica Neue Thin"/>
                <a:cs typeface="Helvetica Neue Thin"/>
                <a:sym typeface="Helvetica Neue Thin"/>
              </a:defRPr>
            </a:pPr>
            <a:r>
              <a:t>Next Faithful Steps</a:t>
            </a:r>
          </a:p>
        </p:txBody>
      </p:sp>
      <p:sp>
        <p:nvSpPr>
          <p:cNvPr id="374" name="Behaving our way into a new reality"/>
          <p:cNvSpPr txBox="1"/>
          <p:nvPr/>
        </p:nvSpPr>
        <p:spPr>
          <a:xfrm>
            <a:off x="4356829" y="5169180"/>
            <a:ext cx="7712781" cy="6471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584200">
              <a:defRPr sz="3600">
                <a:solidFill>
                  <a:srgbClr val="000000"/>
                </a:solidFill>
                <a:latin typeface="Helvetica Neue Thin"/>
                <a:ea typeface="Helvetica Neue Thin"/>
                <a:cs typeface="Helvetica Neue Thin"/>
                <a:sym typeface="Helvetica Neue Thin"/>
              </a:defRPr>
            </a:lvl1pPr>
          </a:lstStyle>
          <a:p>
            <a:pPr/>
            <a:r>
              <a:t>Behaving our way into a new reality</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76" name="images-1.jpg" descr="images-1.jpg"/>
          <p:cNvPicPr>
            <a:picLocks noChangeAspect="1"/>
          </p:cNvPicPr>
          <p:nvPr/>
        </p:nvPicPr>
        <p:blipFill>
          <a:blip r:embed="rId2">
            <a:extLst/>
          </a:blip>
          <a:stretch>
            <a:fillRect/>
          </a:stretch>
        </p:blipFill>
        <p:spPr>
          <a:xfrm>
            <a:off x="601771" y="4413250"/>
            <a:ext cx="3215035" cy="2159000"/>
          </a:xfrm>
          <a:prstGeom prst="rect">
            <a:avLst/>
          </a:prstGeom>
          <a:ln w="12700">
            <a:miter lim="400000"/>
          </a:ln>
        </p:spPr>
      </p:pic>
      <p:pic>
        <p:nvPicPr>
          <p:cNvPr id="377" name="images.jpg" descr="images.jpg"/>
          <p:cNvPicPr>
            <a:picLocks noChangeAspect="1"/>
          </p:cNvPicPr>
          <p:nvPr/>
        </p:nvPicPr>
        <p:blipFill>
          <a:blip r:embed="rId3">
            <a:extLst/>
          </a:blip>
          <a:stretch>
            <a:fillRect/>
          </a:stretch>
        </p:blipFill>
        <p:spPr>
          <a:xfrm>
            <a:off x="616979" y="1152624"/>
            <a:ext cx="3184619" cy="3314901"/>
          </a:xfrm>
          <a:prstGeom prst="rect">
            <a:avLst/>
          </a:prstGeom>
          <a:ln w="12700">
            <a:miter lim="400000"/>
          </a:ln>
        </p:spPr>
      </p:pic>
      <p:pic>
        <p:nvPicPr>
          <p:cNvPr id="378" name="globe-800x600.png" descr="globe-800x600.png"/>
          <p:cNvPicPr>
            <a:picLocks noChangeAspect="1"/>
          </p:cNvPicPr>
          <p:nvPr/>
        </p:nvPicPr>
        <p:blipFill>
          <a:blip r:embed="rId4">
            <a:extLst/>
          </a:blip>
          <a:stretch>
            <a:fillRect/>
          </a:stretch>
        </p:blipFill>
        <p:spPr>
          <a:xfrm>
            <a:off x="616979" y="6641386"/>
            <a:ext cx="3184619" cy="2388465"/>
          </a:xfrm>
          <a:prstGeom prst="rect">
            <a:avLst/>
          </a:prstGeom>
          <a:ln w="12700">
            <a:miter lim="400000"/>
          </a:ln>
        </p:spPr>
      </p:pic>
      <p:sp>
        <p:nvSpPr>
          <p:cNvPr id="379" name="Identifying practices for anchoring and animating our life in the midst of uncertainty"/>
          <p:cNvSpPr txBox="1"/>
          <p:nvPr/>
        </p:nvSpPr>
        <p:spPr>
          <a:xfrm>
            <a:off x="4415267" y="3402719"/>
            <a:ext cx="7964167" cy="176473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584200">
              <a:defRPr sz="3600">
                <a:solidFill>
                  <a:srgbClr val="000000"/>
                </a:solidFill>
                <a:latin typeface="Helvetica Neue Thin"/>
                <a:ea typeface="Helvetica Neue Thin"/>
                <a:cs typeface="Helvetica Neue Thin"/>
                <a:sym typeface="Helvetica Neue Thin"/>
              </a:defRPr>
            </a:lvl1pPr>
          </a:lstStyle>
          <a:p>
            <a:pPr/>
            <a:r>
              <a:t>Identifying practices for anchoring and animating our life in the midst of uncertainty</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1" name="9 Then Jesus[a] called the twelve together and gave them power and authority over all demons and to cure diseases, 2 and he sent them out to proclaim the kingdom of God and to heal the sick. 3 He said to them, “Take nothing for your journey: no staff, no"/>
          <p:cNvSpPr txBox="1"/>
          <p:nvPr>
            <p:ph type="title" idx="4294967295"/>
          </p:nvPr>
        </p:nvSpPr>
        <p:spPr>
          <a:xfrm>
            <a:off x="1064187" y="2442893"/>
            <a:ext cx="10464801" cy="6100825"/>
          </a:xfrm>
          <a:prstGeom prst="rect">
            <a:avLst/>
          </a:prstGeom>
        </p:spPr>
        <p:txBody>
          <a:bodyPr anchor="b"/>
          <a:lstStyle/>
          <a:p>
            <a:pPr algn="ctr" defTabSz="274574">
              <a:lnSpc>
                <a:spcPct val="100000"/>
              </a:lnSpc>
              <a:defRPr b="0" spc="0" sz="3854">
                <a:latin typeface="Helvetica Neue Thin"/>
                <a:ea typeface="Helvetica Neue Thin"/>
                <a:cs typeface="Helvetica Neue Thin"/>
                <a:sym typeface="Helvetica Neue Thin"/>
              </a:defRPr>
            </a:pPr>
            <a:r>
              <a:rPr b="1" sz="1353">
                <a:latin typeface="+mn-lt"/>
                <a:ea typeface="+mn-ea"/>
                <a:cs typeface="+mn-cs"/>
                <a:sym typeface="Helvetica Neue"/>
              </a:rPr>
              <a:t>9 </a:t>
            </a:r>
            <a:r>
              <a:t>Then Jesus</a:t>
            </a:r>
            <a:r>
              <a:rPr sz="469"/>
              <a:t>[</a:t>
            </a:r>
            <a:r>
              <a:rPr sz="469" u="sng">
                <a:solidFill>
                  <a:srgbClr val="4A4A4A"/>
                </a:solidFill>
                <a:hlinkClick r:id="rId2" invalidUrl="" action="" tgtFrame="" tooltip="" history="1" highlightClick="0" endSnd="0"/>
              </a:rPr>
              <a:t>a</a:t>
            </a:r>
            <a:r>
              <a:rPr sz="469"/>
              <a:t>]</a:t>
            </a:r>
            <a:r>
              <a:t> called the twelve together and gave them power and authority over all demons and to cure diseases, </a:t>
            </a:r>
            <a:r>
              <a:rPr b="1" sz="676">
                <a:latin typeface="+mn-lt"/>
                <a:ea typeface="+mn-ea"/>
                <a:cs typeface="+mn-cs"/>
                <a:sym typeface="Helvetica Neue"/>
              </a:rPr>
              <a:t>2 </a:t>
            </a:r>
            <a:r>
              <a:t>and he sent them out to proclaim the kingdom of God and to heal the sick. </a:t>
            </a:r>
            <a:r>
              <a:rPr b="1" sz="676">
                <a:latin typeface="+mn-lt"/>
                <a:ea typeface="+mn-ea"/>
                <a:cs typeface="+mn-cs"/>
                <a:sym typeface="Helvetica Neue"/>
              </a:rPr>
              <a:t>3 </a:t>
            </a:r>
            <a:r>
              <a:t>He said to them, “Take nothing for your journey: no staff, nor bag, nor bread, nor money—not even an extra tunic. </a:t>
            </a:r>
            <a:r>
              <a:rPr b="1" sz="676">
                <a:latin typeface="+mn-lt"/>
                <a:ea typeface="+mn-ea"/>
                <a:cs typeface="+mn-cs"/>
                <a:sym typeface="Helvetica Neue"/>
              </a:rPr>
              <a:t>4 </a:t>
            </a:r>
            <a:r>
              <a:t>Whatever house you enter, stay there, and leave from there. </a:t>
            </a:r>
            <a:r>
              <a:rPr b="1" sz="676">
                <a:latin typeface="+mn-lt"/>
                <a:ea typeface="+mn-ea"/>
                <a:cs typeface="+mn-cs"/>
                <a:sym typeface="Helvetica Neue"/>
              </a:rPr>
              <a:t>5 </a:t>
            </a:r>
            <a:r>
              <a:t>Wherever they do not welcome you, as you are leaving that town shake the dust off your feet as a testimony against them.” </a:t>
            </a:r>
          </a:p>
        </p:txBody>
      </p:sp>
      <p:sp>
        <p:nvSpPr>
          <p:cNvPr id="382" name="Luke 9"/>
          <p:cNvSpPr txBox="1"/>
          <p:nvPr/>
        </p:nvSpPr>
        <p:spPr>
          <a:xfrm>
            <a:off x="1270000" y="856888"/>
            <a:ext cx="10464800" cy="1422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584200">
              <a:defRPr sz="8200">
                <a:solidFill>
                  <a:srgbClr val="000000"/>
                </a:solidFill>
                <a:latin typeface="Helvetica Neue Thin"/>
                <a:ea typeface="Helvetica Neue Thin"/>
                <a:cs typeface="Helvetica Neue Thin"/>
                <a:sym typeface="Helvetica Neue Thin"/>
              </a:defRPr>
            </a:lvl1pPr>
          </a:lstStyle>
          <a:p>
            <a:pPr/>
            <a:r>
              <a:t>Luke 9</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84" name="shutterstock_707735353.jpg" descr="shutterstock_707735353.jpg"/>
          <p:cNvPicPr>
            <a:picLocks noChangeAspect="1"/>
          </p:cNvPicPr>
          <p:nvPr/>
        </p:nvPicPr>
        <p:blipFill>
          <a:blip r:embed="rId2">
            <a:extLst/>
          </a:blip>
          <a:stretch>
            <a:fillRect/>
          </a:stretch>
        </p:blipFill>
        <p:spPr>
          <a:xfrm>
            <a:off x="-80848" y="-466647"/>
            <a:ext cx="13166496" cy="8777664"/>
          </a:xfrm>
          <a:prstGeom prst="rect">
            <a:avLst/>
          </a:prstGeom>
          <a:ln w="12700">
            <a:miter lim="400000"/>
          </a:ln>
        </p:spPr>
      </p:pic>
      <p:sp>
        <p:nvSpPr>
          <p:cNvPr id="385" name="“The Christian church’s identity stems from a peculiar series of events—the life, death, and resurrection of Jesus Christ."/>
          <p:cNvSpPr txBox="1"/>
          <p:nvPr/>
        </p:nvSpPr>
        <p:spPr>
          <a:xfrm>
            <a:off x="-41513" y="4967697"/>
            <a:ext cx="6692753" cy="2133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3300">
                <a:solidFill>
                  <a:srgbClr val="000000"/>
                </a:solidFill>
                <a:latin typeface="Helvetica Light"/>
                <a:ea typeface="Helvetica Light"/>
                <a:cs typeface="Helvetica Light"/>
                <a:sym typeface="Helvetica Light"/>
              </a:defRPr>
            </a:lvl1pPr>
          </a:lstStyle>
          <a:p>
            <a:pPr/>
            <a:r>
              <a:t>“The Christian church’s identity stems from a peculiar series of events—the life, death, and resurrection of Jesus Christ.</a:t>
            </a:r>
          </a:p>
        </p:txBody>
      </p:sp>
      <p:sp>
        <p:nvSpPr>
          <p:cNvPr id="386" name="In Jesus, God saved the world from within, not outside it…”"/>
          <p:cNvSpPr txBox="1"/>
          <p:nvPr/>
        </p:nvSpPr>
        <p:spPr>
          <a:xfrm>
            <a:off x="7090964" y="6019222"/>
            <a:ext cx="5487672" cy="1625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3300">
                <a:solidFill>
                  <a:srgbClr val="000000"/>
                </a:solidFill>
                <a:latin typeface="Helvetica Light"/>
                <a:ea typeface="Helvetica Light"/>
                <a:cs typeface="Helvetica Light"/>
                <a:sym typeface="Helvetica Light"/>
              </a:defRPr>
            </a:lvl1pPr>
          </a:lstStyle>
          <a:p>
            <a:pPr/>
            <a:r>
              <a:t>In Jesus, God saved the world from within, not outside it…”</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88" name="shutterstock_707735353.jpg" descr="shutterstock_707735353.jpg"/>
          <p:cNvPicPr>
            <a:picLocks noChangeAspect="1"/>
          </p:cNvPicPr>
          <p:nvPr/>
        </p:nvPicPr>
        <p:blipFill>
          <a:blip r:embed="rId2">
            <a:extLst/>
          </a:blip>
          <a:stretch>
            <a:fillRect/>
          </a:stretch>
        </p:blipFill>
        <p:spPr>
          <a:xfrm>
            <a:off x="-80848" y="-466647"/>
            <a:ext cx="13166496" cy="8777664"/>
          </a:xfrm>
          <a:prstGeom prst="rect">
            <a:avLst/>
          </a:prstGeom>
          <a:ln w="12700">
            <a:miter lim="400000"/>
          </a:ln>
        </p:spPr>
      </p:pic>
      <p:sp>
        <p:nvSpPr>
          <p:cNvPr id="389" name="…As people who live post-resurrection, the cross is more than a one-time event."/>
          <p:cNvSpPr txBox="1"/>
          <p:nvPr/>
        </p:nvSpPr>
        <p:spPr>
          <a:xfrm>
            <a:off x="164300" y="5376057"/>
            <a:ext cx="6330872" cy="1625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3300">
                <a:solidFill>
                  <a:srgbClr val="000000"/>
                </a:solidFill>
                <a:latin typeface="Helvetica Light"/>
                <a:ea typeface="Helvetica Light"/>
                <a:cs typeface="Helvetica Light"/>
                <a:sym typeface="Helvetica Light"/>
              </a:defRPr>
            </a:lvl1pPr>
          </a:lstStyle>
          <a:p>
            <a:pPr/>
            <a:r>
              <a:t>…As people who live post-resurrection, the cross is more than a one-time event.</a:t>
            </a:r>
          </a:p>
        </p:txBody>
      </p:sp>
      <p:sp>
        <p:nvSpPr>
          <p:cNvPr id="390" name="It is an invitation into an alternative tradition, gospel, and lifestyle.”…"/>
          <p:cNvSpPr txBox="1"/>
          <p:nvPr/>
        </p:nvSpPr>
        <p:spPr>
          <a:xfrm>
            <a:off x="7245172" y="5553781"/>
            <a:ext cx="5384163" cy="206441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3300">
                <a:solidFill>
                  <a:srgbClr val="000000"/>
                </a:solidFill>
                <a:latin typeface="Helvetica Light"/>
                <a:ea typeface="Helvetica Light"/>
                <a:cs typeface="Helvetica Light"/>
                <a:sym typeface="Helvetica Light"/>
              </a:defRPr>
            </a:pPr>
            <a:r>
              <a:t>It is an invitation into an alternative tradition, gospel, and lifestyle.”  </a:t>
            </a:r>
          </a:p>
          <a:p>
            <a:pPr algn="r">
              <a:defRPr sz="3300">
                <a:solidFill>
                  <a:srgbClr val="000000"/>
                </a:solidFill>
                <a:latin typeface="Helvetica Light"/>
                <a:ea typeface="Helvetica Light"/>
                <a:cs typeface="Helvetica Light"/>
                <a:sym typeface="Helvetica Light"/>
              </a:defRPr>
            </a:pPr>
            <a:r>
              <a:rPr sz="1400"/>
              <a:t>Elton, </a:t>
            </a:r>
            <a:r>
              <a:rPr i="1" sz="1400">
                <a:latin typeface="Helvetica"/>
                <a:ea typeface="Helvetica"/>
                <a:cs typeface="Helvetica"/>
                <a:sym typeface="Helvetica"/>
              </a:rPr>
              <a:t>Journeying in the Wilderness</a:t>
            </a:r>
            <a:r>
              <a:rPr sz="1400"/>
              <a:t>, 79</a:t>
            </a:r>
            <a:endParaRPr sz="1400"/>
          </a:p>
          <a:p>
            <a:pPr algn="l">
              <a:defRPr>
                <a:solidFill>
                  <a:srgbClr val="6D38C4"/>
                </a:solidFill>
              </a:defRPr>
            </a:pPr>
            <a:r>
              <a:t> </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2" name="“As the church names the peculiar nature of faith and engages in the particularities of people’s lives, it accompanies people in discovering a Christian way of life and discerning the trail forward.”…"/>
          <p:cNvSpPr txBox="1"/>
          <p:nvPr>
            <p:ph type="body" sz="quarter" idx="1"/>
          </p:nvPr>
        </p:nvSpPr>
        <p:spPr>
          <a:xfrm>
            <a:off x="1270000" y="6772464"/>
            <a:ext cx="10464800" cy="2282362"/>
          </a:xfrm>
          <a:prstGeom prst="rect">
            <a:avLst/>
          </a:prstGeom>
        </p:spPr>
        <p:txBody>
          <a:bodyPr/>
          <a:lstStyle/>
          <a:p>
            <a:pPr defTabSz="362204">
              <a:defRPr sz="3038">
                <a:latin typeface="Helvetica Neue Thin"/>
                <a:ea typeface="Helvetica Neue Thin"/>
                <a:cs typeface="Helvetica Neue Thin"/>
                <a:sym typeface="Helvetica Neue Thin"/>
              </a:defRPr>
            </a:pPr>
            <a:r>
              <a:t>“As the church names the peculiar nature of faith and engages in the particularities of people’s lives, it accompanies people in discovering a Christian way of life and discerning the trail forward.”</a:t>
            </a:r>
          </a:p>
          <a:p>
            <a:pPr defTabSz="362204">
              <a:defRPr sz="1921"/>
            </a:pPr>
            <a:r>
              <a:t>Elton, J</a:t>
            </a:r>
            <a:r>
              <a:rPr i="1"/>
              <a:t>ourneying in the Wilderness</a:t>
            </a:r>
            <a:r>
              <a:t>, 81</a:t>
            </a:r>
          </a:p>
        </p:txBody>
      </p:sp>
      <p:pic>
        <p:nvPicPr>
          <p:cNvPr id="393" name="aerial-belief-bible-1437872.jpg" descr="aerial-belief-bible-1437872.jpg"/>
          <p:cNvPicPr>
            <a:picLocks noChangeAspect="1"/>
          </p:cNvPicPr>
          <p:nvPr/>
        </p:nvPicPr>
        <p:blipFill>
          <a:blip r:embed="rId2">
            <a:extLst/>
          </a:blip>
          <a:stretch>
            <a:fillRect/>
          </a:stretch>
        </p:blipFill>
        <p:spPr>
          <a:xfrm>
            <a:off x="2115122" y="544857"/>
            <a:ext cx="8774556" cy="5850123"/>
          </a:xfrm>
          <a:prstGeom prst="rect">
            <a:avLst/>
          </a:prstGeom>
          <a:ln w="12700">
            <a:miter lim="400000"/>
          </a:ln>
        </p:spPr>
      </p:pic>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95" name="30181917-people-finding-christianity-religion-and-faith-large-group-of-people-walking-to-and-forming-the-shap.jpg" descr="30181917-people-finding-christianity-religion-and-faith-large-group-of-people-walking-to-and-forming-the-shap.jpg"/>
          <p:cNvPicPr>
            <a:picLocks noChangeAspect="1"/>
          </p:cNvPicPr>
          <p:nvPr/>
        </p:nvPicPr>
        <p:blipFill>
          <a:blip r:embed="rId2">
            <a:extLst/>
          </a:blip>
          <a:stretch>
            <a:fillRect/>
          </a:stretch>
        </p:blipFill>
        <p:spPr>
          <a:xfrm>
            <a:off x="2844800" y="0"/>
            <a:ext cx="7315201" cy="9753601"/>
          </a:xfrm>
          <a:prstGeom prst="rect">
            <a:avLst/>
          </a:prstGeom>
          <a:ln w="12700">
            <a:miter lim="400000"/>
          </a:ln>
        </p:spPr>
      </p:pic>
      <p:sp>
        <p:nvSpPr>
          <p:cNvPr id="396" name="Cruciform Communities of Hope"/>
          <p:cNvSpPr txBox="1"/>
          <p:nvPr>
            <p:ph type="title"/>
          </p:nvPr>
        </p:nvSpPr>
        <p:spPr>
          <a:xfrm>
            <a:off x="1066800" y="4089400"/>
            <a:ext cx="3860136" cy="2367871"/>
          </a:xfrm>
          <a:prstGeom prst="rect">
            <a:avLst/>
          </a:prstGeom>
        </p:spPr>
        <p:txBody>
          <a:bodyPr/>
          <a:lstStyle>
            <a:lvl1pPr defTabSz="350520">
              <a:defRPr sz="4920">
                <a:latin typeface="Helvetica Neue Light"/>
                <a:ea typeface="Helvetica Neue Light"/>
                <a:cs typeface="Helvetica Neue Light"/>
                <a:sym typeface="Helvetica Neue Light"/>
              </a:defRPr>
            </a:lvl1pPr>
          </a:lstStyle>
          <a:p>
            <a:pPr/>
            <a:r>
              <a:t>Cruciform Communities of Hope</a:t>
            </a:r>
          </a:p>
        </p:txBody>
      </p:sp>
      <p:sp>
        <p:nvSpPr>
          <p:cNvPr id="397" name="Cruciform communities provide hope as they join people in the theological work of making meaning of their lives.…"/>
          <p:cNvSpPr txBox="1"/>
          <p:nvPr/>
        </p:nvSpPr>
        <p:spPr>
          <a:xfrm>
            <a:off x="7394454" y="6004561"/>
            <a:ext cx="5244892" cy="268477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584200">
              <a:spcBef>
                <a:spcPts val="3000"/>
              </a:spcBef>
              <a:defRPr sz="2400">
                <a:solidFill>
                  <a:srgbClr val="000000"/>
                </a:solidFill>
                <a:latin typeface="Helvetica Neue Light"/>
                <a:ea typeface="Helvetica Neue Light"/>
                <a:cs typeface="Helvetica Neue Light"/>
                <a:sym typeface="Helvetica Neue Light"/>
              </a:defRPr>
            </a:pPr>
            <a:r>
              <a:t>Cruciform communities provide </a:t>
            </a:r>
            <a:r>
              <a:rPr b="1">
                <a:latin typeface="+mn-lt"/>
                <a:ea typeface="+mn-ea"/>
                <a:cs typeface="+mn-cs"/>
                <a:sym typeface="Helvetica Neue"/>
              </a:rPr>
              <a:t>hope</a:t>
            </a:r>
            <a:r>
              <a:t> as they join people in the theological work of making meaning of their lives. </a:t>
            </a:r>
          </a:p>
          <a:p>
            <a:pPr algn="l" defTabSz="584200">
              <a:spcBef>
                <a:spcPts val="3000"/>
              </a:spcBef>
              <a:defRPr sz="2400">
                <a:solidFill>
                  <a:srgbClr val="000000"/>
                </a:solidFill>
                <a:latin typeface="Helvetica Neue Light"/>
                <a:ea typeface="Helvetica Neue Light"/>
                <a:cs typeface="Helvetica Neue Light"/>
                <a:sym typeface="Helvetica Neue Light"/>
              </a:defRPr>
            </a:pPr>
            <a:r>
              <a:t>They embody a theology of the cross as they live in solidarity with the world and strive for the well-being of all.</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99" name="images.jpg" descr="images.jpg"/>
          <p:cNvPicPr>
            <a:picLocks noChangeAspect="1"/>
          </p:cNvPicPr>
          <p:nvPr/>
        </p:nvPicPr>
        <p:blipFill>
          <a:blip r:embed="rId3">
            <a:extLst/>
          </a:blip>
          <a:stretch>
            <a:fillRect/>
          </a:stretch>
        </p:blipFill>
        <p:spPr>
          <a:xfrm>
            <a:off x="6306220" y="1574360"/>
            <a:ext cx="2857503" cy="2857503"/>
          </a:xfrm>
          <a:prstGeom prst="rect">
            <a:avLst/>
          </a:prstGeom>
          <a:ln w="12700">
            <a:miter lim="400000"/>
          </a:ln>
        </p:spPr>
      </p:pic>
      <p:sp>
        <p:nvSpPr>
          <p:cNvPr id="400" name="4 commitments"/>
          <p:cNvSpPr txBox="1"/>
          <p:nvPr>
            <p:ph type="title"/>
          </p:nvPr>
        </p:nvSpPr>
        <p:spPr>
          <a:prstGeom prst="rect">
            <a:avLst/>
          </a:prstGeom>
        </p:spPr>
        <p:txBody>
          <a:bodyPr/>
          <a:lstStyle>
            <a:lvl1pPr>
              <a:defRPr>
                <a:latin typeface="Helvetica Neue Thin"/>
                <a:ea typeface="Helvetica Neue Thin"/>
                <a:cs typeface="Helvetica Neue Thin"/>
                <a:sym typeface="Helvetica Neue Thin"/>
              </a:defRPr>
            </a:lvl1pPr>
          </a:lstStyle>
          <a:p>
            <a:pPr/>
            <a:r>
              <a:t>4 commitments of faith</a:t>
            </a:r>
          </a:p>
        </p:txBody>
      </p:sp>
      <p:sp>
        <p:nvSpPr>
          <p:cNvPr id="401" name="Gift of love…"/>
          <p:cNvSpPr txBox="1"/>
          <p:nvPr>
            <p:ph type="body" sz="half" idx="1"/>
          </p:nvPr>
        </p:nvSpPr>
        <p:spPr>
          <a:xfrm>
            <a:off x="4272475" y="2408799"/>
            <a:ext cx="5334001" cy="6286501"/>
          </a:xfrm>
          <a:prstGeom prst="rect">
            <a:avLst/>
          </a:prstGeom>
        </p:spPr>
        <p:txBody>
          <a:bodyPr/>
          <a:lstStyle/>
          <a:p>
            <a:pPr marL="0" indent="0">
              <a:buSzTx/>
              <a:buNone/>
              <a:defRPr sz="3200"/>
            </a:pPr>
            <a:r>
              <a:t>Gift of love </a:t>
            </a:r>
          </a:p>
          <a:p>
            <a:pPr marL="0" indent="0">
              <a:buSzTx/>
              <a:buNone/>
              <a:defRPr sz="3200"/>
            </a:pPr>
          </a:p>
          <a:p>
            <a:pPr marL="0" indent="0">
              <a:buSzTx/>
              <a:buNone/>
              <a:defRPr sz="3200"/>
            </a:pPr>
            <a:r>
              <a:t>Guide for living</a:t>
            </a:r>
          </a:p>
          <a:p>
            <a:pPr marL="0" indent="0">
              <a:buSzTx/>
              <a:buNone/>
              <a:defRPr sz="3200"/>
            </a:pPr>
          </a:p>
          <a:p>
            <a:pPr marL="0" indent="0">
              <a:buSzTx/>
              <a:buNone/>
              <a:defRPr sz="3200"/>
            </a:pPr>
            <a:r>
              <a:t>Witness to God’s Story</a:t>
            </a:r>
          </a:p>
          <a:p>
            <a:pPr marL="0" indent="0">
              <a:buSzTx/>
              <a:buNone/>
              <a:defRPr sz="3200"/>
            </a:pPr>
          </a:p>
          <a:p>
            <a:pPr marL="0" indent="0">
              <a:buSzTx/>
              <a:buNone/>
              <a:defRPr sz="3200"/>
            </a:pPr>
            <a:r>
              <a:t>Agent of God’s love</a:t>
            </a:r>
          </a:p>
        </p:txBody>
      </p:sp>
      <p:pic>
        <p:nvPicPr>
          <p:cNvPr id="402" name="download-4.jpg" descr="download-4.jpg"/>
          <p:cNvPicPr>
            <a:picLocks noChangeAspect="1"/>
          </p:cNvPicPr>
          <p:nvPr/>
        </p:nvPicPr>
        <p:blipFill>
          <a:blip r:embed="rId4">
            <a:extLst/>
          </a:blip>
          <a:stretch>
            <a:fillRect/>
          </a:stretch>
        </p:blipFill>
        <p:spPr>
          <a:xfrm>
            <a:off x="2353995" y="6470427"/>
            <a:ext cx="1352906" cy="2532573"/>
          </a:xfrm>
          <a:prstGeom prst="rect">
            <a:avLst/>
          </a:prstGeom>
          <a:ln w="12700">
            <a:miter lim="400000"/>
          </a:ln>
        </p:spPr>
      </p:pic>
      <p:pic>
        <p:nvPicPr>
          <p:cNvPr id="403" name="download.jpg" descr="download.jpg"/>
          <p:cNvPicPr>
            <a:picLocks noChangeAspect="1"/>
          </p:cNvPicPr>
          <p:nvPr/>
        </p:nvPicPr>
        <p:blipFill>
          <a:blip r:embed="rId5">
            <a:extLst/>
          </a:blip>
          <a:stretch>
            <a:fillRect/>
          </a:stretch>
        </p:blipFill>
        <p:spPr>
          <a:xfrm>
            <a:off x="8634100" y="5233281"/>
            <a:ext cx="1352906" cy="1953393"/>
          </a:xfrm>
          <a:prstGeom prst="rect">
            <a:avLst/>
          </a:prstGeom>
          <a:ln w="12700">
            <a:miter lim="400000"/>
          </a:ln>
        </p:spPr>
      </p:pic>
      <p:pic>
        <p:nvPicPr>
          <p:cNvPr id="404" name="images.png" descr="images.png"/>
          <p:cNvPicPr>
            <a:picLocks noChangeAspect="1"/>
          </p:cNvPicPr>
          <p:nvPr/>
        </p:nvPicPr>
        <p:blipFill>
          <a:blip r:embed="rId6">
            <a:extLst/>
          </a:blip>
          <a:stretch>
            <a:fillRect/>
          </a:stretch>
        </p:blipFill>
        <p:spPr>
          <a:xfrm>
            <a:off x="2256681" y="3907983"/>
            <a:ext cx="1547534" cy="1547534"/>
          </a:xfrm>
          <a:prstGeom prst="rect">
            <a:avLst/>
          </a:prstGeom>
          <a:ln w="12700">
            <a:miter lim="400000"/>
          </a:ln>
        </p:spPr>
      </p:pic>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8" name="2 movements"/>
          <p:cNvSpPr txBox="1"/>
          <p:nvPr>
            <p:ph type="title"/>
          </p:nvPr>
        </p:nvSpPr>
        <p:spPr>
          <a:xfrm>
            <a:off x="952500" y="254000"/>
            <a:ext cx="11099800" cy="2881069"/>
          </a:xfrm>
          <a:prstGeom prst="rect">
            <a:avLst/>
          </a:prstGeom>
        </p:spPr>
        <p:txBody>
          <a:bodyPr/>
          <a:lstStyle/>
          <a:p>
            <a:pPr>
              <a:defRPr>
                <a:latin typeface="Helvetica Neue Thin"/>
                <a:ea typeface="Helvetica Neue Thin"/>
                <a:cs typeface="Helvetica Neue Thin"/>
                <a:sym typeface="Helvetica Neue Thin"/>
              </a:defRPr>
            </a:pPr>
            <a:r>
              <a:t>2 movements </a:t>
            </a:r>
          </a:p>
          <a:p>
            <a:pPr>
              <a:defRPr>
                <a:latin typeface="Helvetica Neue Thin"/>
                <a:ea typeface="Helvetica Neue Thin"/>
                <a:cs typeface="Helvetica Neue Thin"/>
                <a:sym typeface="Helvetica Neue Thin"/>
              </a:defRPr>
            </a:pPr>
            <a:r>
              <a:t>orient our lives</a:t>
            </a:r>
          </a:p>
        </p:txBody>
      </p:sp>
      <p:pic>
        <p:nvPicPr>
          <p:cNvPr id="409" name="Screen Shot 2019-03-22 at 11.47.13 AM.png" descr="Screen Shot 2019-03-22 at 11.47.13 AM.png"/>
          <p:cNvPicPr>
            <a:picLocks noChangeAspect="1"/>
          </p:cNvPicPr>
          <p:nvPr/>
        </p:nvPicPr>
        <p:blipFill>
          <a:blip r:embed="rId3">
            <a:extLst/>
          </a:blip>
          <a:srcRect l="0" t="16650" r="0" b="0"/>
          <a:stretch>
            <a:fillRect/>
          </a:stretch>
        </p:blipFill>
        <p:spPr>
          <a:xfrm>
            <a:off x="1730244" y="3242151"/>
            <a:ext cx="8966753" cy="5571341"/>
          </a:xfrm>
          <a:prstGeom prst="rect">
            <a:avLst/>
          </a:prstGeom>
          <a:ln w="12700">
            <a:miter lim="400000"/>
          </a:ln>
        </p:spPr>
      </p:pic>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13" name="Screen Shot 2019-03-22 at 11.47.13 AM.png" descr="Screen Shot 2019-03-22 at 11.47.13 AM.png"/>
          <p:cNvPicPr>
            <a:picLocks noChangeAspect="1"/>
          </p:cNvPicPr>
          <p:nvPr/>
        </p:nvPicPr>
        <p:blipFill>
          <a:blip r:embed="rId3">
            <a:alphaModFix amt="43017"/>
            <a:extLst/>
          </a:blip>
          <a:srcRect l="0" t="16650" r="0" b="0"/>
          <a:stretch>
            <a:fillRect/>
          </a:stretch>
        </p:blipFill>
        <p:spPr>
          <a:xfrm>
            <a:off x="2225427" y="2091134"/>
            <a:ext cx="8966754" cy="5571341"/>
          </a:xfrm>
          <a:prstGeom prst="rect">
            <a:avLst/>
          </a:prstGeom>
          <a:ln w="12700">
            <a:miter lim="400000"/>
          </a:ln>
        </p:spPr>
      </p:pic>
      <p:sp>
        <p:nvSpPr>
          <p:cNvPr id="414" name="Gathered in community we discover our identity and participate in Christian practices, encounter God’s story, and live in relationship with other people of faith."/>
          <p:cNvSpPr txBox="1"/>
          <p:nvPr>
            <p:ph type="body" sz="quarter" idx="4294967295"/>
          </p:nvPr>
        </p:nvSpPr>
        <p:spPr>
          <a:xfrm>
            <a:off x="365674" y="195481"/>
            <a:ext cx="5826740" cy="3800992"/>
          </a:xfrm>
          <a:prstGeom prst="rect">
            <a:avLst/>
          </a:prstGeom>
        </p:spPr>
        <p:txBody>
          <a:bodyPr anchor="ctr"/>
          <a:lstStyle/>
          <a:p>
            <a:pPr marL="0" indent="0" defTabSz="584200">
              <a:lnSpc>
                <a:spcPct val="100000"/>
              </a:lnSpc>
              <a:buSzTx/>
              <a:buNone/>
              <a:defRPr b="1" sz="2800"/>
            </a:pPr>
            <a:r>
              <a:t>Gathered in community</a:t>
            </a:r>
            <a:r>
              <a:rPr b="0"/>
              <a:t> we discover our identity and participate in Christian practices, encounter God’s story, and live in relationship with other people of faith. </a:t>
            </a:r>
          </a:p>
        </p:txBody>
      </p:sp>
      <p:sp>
        <p:nvSpPr>
          <p:cNvPr id="415" name="Scattered in the world we participate in God’s mission of loving the world as we encounter difference, name pain and injustice, and love and serve others."/>
          <p:cNvSpPr txBox="1"/>
          <p:nvPr/>
        </p:nvSpPr>
        <p:spPr>
          <a:xfrm>
            <a:off x="7082097" y="6181832"/>
            <a:ext cx="5826739" cy="350967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lgn="l" defTabSz="584200">
              <a:spcBef>
                <a:spcPts val="3200"/>
              </a:spcBef>
              <a:defRPr b="1" sz="2800">
                <a:solidFill>
                  <a:srgbClr val="000000"/>
                </a:solidFill>
              </a:defRPr>
            </a:pPr>
            <a:r>
              <a:t>Scattered in the world</a:t>
            </a:r>
            <a:r>
              <a:rPr b="0"/>
              <a:t> we participate in God’s mission of loving the world as we encounter difference, name pain and injustice, and love and serve others.</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9" name="We need a pathway between hate crimes and passive tolerance."/>
          <p:cNvSpPr txBox="1"/>
          <p:nvPr>
            <p:ph type="body" sz="half" idx="4294967295"/>
          </p:nvPr>
        </p:nvSpPr>
        <p:spPr>
          <a:xfrm>
            <a:off x="4938211" y="2240692"/>
            <a:ext cx="7328045" cy="5639309"/>
          </a:xfrm>
          <a:prstGeom prst="rect">
            <a:avLst/>
          </a:prstGeom>
        </p:spPr>
        <p:txBody>
          <a:bodyPr anchor="ctr"/>
          <a:lstStyle>
            <a:lvl1pPr marL="0" indent="0" algn="ctr" defTabSz="457200">
              <a:lnSpc>
                <a:spcPts val="6700"/>
              </a:lnSpc>
              <a:spcBef>
                <a:spcPts val="0"/>
              </a:spcBef>
              <a:buSzTx/>
              <a:buNone/>
              <a:defRPr sz="3600">
                <a:latin typeface="Helvetica Light"/>
                <a:ea typeface="Helvetica Light"/>
                <a:cs typeface="Helvetica Light"/>
                <a:sym typeface="Helvetica Light"/>
              </a:defRPr>
            </a:lvl1pPr>
          </a:lstStyle>
          <a:p>
            <a:pPr/>
            <a:r>
              <a:t>A practice-centered approach to faith integrates faith into everyday life. Over time, faith practices create a way of life. Easily recalibrated as circumstances change, faith practices allow Jesus followers to anchor their lives in God, make meaning of their lived experiences, and guide their relationships.</a:t>
            </a:r>
          </a:p>
        </p:txBody>
      </p:sp>
      <p:sp>
        <p:nvSpPr>
          <p:cNvPr id="420" name="Text"/>
          <p:cNvSpPr txBox="1"/>
          <p:nvPr/>
        </p:nvSpPr>
        <p:spPr>
          <a:xfrm>
            <a:off x="1382287" y="3239392"/>
            <a:ext cx="1524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solidFill>
                  <a:srgbClr val="000000"/>
                </a:solidFill>
                <a:latin typeface="Times Roman"/>
                <a:ea typeface="Times Roman"/>
                <a:cs typeface="Times Roman"/>
                <a:sym typeface="Times Roman"/>
              </a:defRPr>
            </a:lvl1pPr>
          </a:lstStyle>
          <a:p>
            <a:pPr/>
            <a:r>
              <a:t> </a:t>
            </a:r>
          </a:p>
        </p:txBody>
      </p:sp>
      <p:pic>
        <p:nvPicPr>
          <p:cNvPr id="421" name="download-2.jpg" descr="download-2.jpg"/>
          <p:cNvPicPr>
            <a:picLocks noChangeAspect="1"/>
          </p:cNvPicPr>
          <p:nvPr/>
        </p:nvPicPr>
        <p:blipFill>
          <a:blip r:embed="rId2">
            <a:extLst/>
          </a:blip>
          <a:stretch>
            <a:fillRect/>
          </a:stretch>
        </p:blipFill>
        <p:spPr>
          <a:xfrm>
            <a:off x="1398253" y="3288696"/>
            <a:ext cx="2298701" cy="3543301"/>
          </a:xfrm>
          <a:prstGeom prst="rect">
            <a:avLst/>
          </a:prstGeom>
          <a:ln w="12700">
            <a:miter lim="400000"/>
          </a:ln>
        </p:spPr>
      </p:pic>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23" name="woman-raising-two-hands-374672.jpg" descr="woman-raising-two-hands-374672.jpg"/>
          <p:cNvPicPr>
            <a:picLocks noChangeAspect="1"/>
          </p:cNvPicPr>
          <p:nvPr/>
        </p:nvPicPr>
        <p:blipFill>
          <a:blip r:embed="rId2">
            <a:extLst/>
          </a:blip>
          <a:stretch>
            <a:fillRect/>
          </a:stretch>
        </p:blipFill>
        <p:spPr>
          <a:xfrm>
            <a:off x="6430335" y="-90905"/>
            <a:ext cx="6848415" cy="4565611"/>
          </a:xfrm>
          <a:prstGeom prst="rect">
            <a:avLst/>
          </a:prstGeom>
          <a:ln w="12700">
            <a:miter lim="400000"/>
          </a:ln>
        </p:spPr>
      </p:pic>
      <p:sp>
        <p:nvSpPr>
          <p:cNvPr id="424" name="practice…"/>
          <p:cNvSpPr txBox="1"/>
          <p:nvPr>
            <p:ph type="title" idx="4294967295"/>
          </p:nvPr>
        </p:nvSpPr>
        <p:spPr>
          <a:xfrm>
            <a:off x="1387405" y="4675242"/>
            <a:ext cx="9392637" cy="4565611"/>
          </a:xfrm>
          <a:prstGeom prst="rect">
            <a:avLst/>
          </a:prstGeom>
        </p:spPr>
        <p:txBody>
          <a:bodyPr anchor="ctr"/>
          <a:lstStyle/>
          <a:p>
            <a:pPr algn="ctr" defTabSz="414780">
              <a:lnSpc>
                <a:spcPct val="100000"/>
              </a:lnSpc>
              <a:defRPr spc="0" sz="5800">
                <a:latin typeface="Helvetica"/>
                <a:ea typeface="Helvetica"/>
                <a:cs typeface="Helvetica"/>
                <a:sym typeface="Helvetica"/>
              </a:defRPr>
            </a:pPr>
            <a:r>
              <a:t>practice</a:t>
            </a:r>
          </a:p>
          <a:p>
            <a:pPr algn="ctr" defTabSz="414780">
              <a:lnSpc>
                <a:spcPct val="100000"/>
              </a:lnSpc>
              <a:defRPr b="0" spc="0" sz="5800">
                <a:latin typeface="Helvetica Neue Thin"/>
                <a:ea typeface="Helvetica Neue Thin"/>
                <a:cs typeface="Helvetica Neue Thin"/>
                <a:sym typeface="Helvetica Neue Thin"/>
              </a:defRPr>
            </a:pPr>
            <a:r>
              <a:t>Basketball or Yoga</a:t>
            </a:r>
          </a:p>
          <a:p>
            <a:pPr algn="ctr" defTabSz="414780">
              <a:lnSpc>
                <a:spcPct val="100000"/>
              </a:lnSpc>
              <a:defRPr b="0" spc="0" sz="5800">
                <a:latin typeface="Helvetica Light"/>
                <a:ea typeface="Helvetica Light"/>
                <a:cs typeface="Helvetica Light"/>
                <a:sym typeface="Helvetica Light"/>
              </a:defRPr>
            </a:pPr>
          </a:p>
        </p:txBody>
      </p:sp>
      <p:sp>
        <p:nvSpPr>
          <p:cNvPr id="425" name="Practice as preparation for “the real deal.”…"/>
          <p:cNvSpPr txBox="1"/>
          <p:nvPr/>
        </p:nvSpPr>
        <p:spPr>
          <a:xfrm>
            <a:off x="2551820" y="7024882"/>
            <a:ext cx="7063807" cy="193425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defTabSz="825500">
              <a:defRPr sz="2400">
                <a:solidFill>
                  <a:srgbClr val="000000"/>
                </a:solidFill>
                <a:latin typeface="Helvetica Neue Light"/>
                <a:ea typeface="Helvetica Neue Light"/>
                <a:cs typeface="Helvetica Neue Light"/>
                <a:sym typeface="Helvetica Neue Light"/>
              </a:defRPr>
            </a:pPr>
            <a:r>
              <a:t>Practice as preparation for “the real deal.”</a:t>
            </a:r>
          </a:p>
          <a:p>
            <a:pPr defTabSz="825500">
              <a:defRPr sz="2400">
                <a:solidFill>
                  <a:srgbClr val="000000"/>
                </a:solidFill>
                <a:latin typeface="Helvetica Neue Light"/>
                <a:ea typeface="Helvetica Neue Light"/>
                <a:cs typeface="Helvetica Neue Light"/>
                <a:sym typeface="Helvetica Neue Light"/>
              </a:defRPr>
            </a:pPr>
            <a:r>
              <a:t>Goal - mastery</a:t>
            </a:r>
          </a:p>
          <a:p>
            <a:pPr defTabSz="825500">
              <a:defRPr sz="2400">
                <a:solidFill>
                  <a:srgbClr val="000000"/>
                </a:solidFill>
                <a:latin typeface="Helvetica Neue Light"/>
                <a:ea typeface="Helvetica Neue Light"/>
                <a:cs typeface="Helvetica Neue Light"/>
                <a:sym typeface="Helvetica Neue Light"/>
              </a:defRPr>
            </a:pPr>
            <a:r>
              <a:t>or </a:t>
            </a:r>
          </a:p>
          <a:p>
            <a:pPr defTabSz="825500">
              <a:defRPr sz="2400">
                <a:solidFill>
                  <a:srgbClr val="000000"/>
                </a:solidFill>
                <a:latin typeface="Helvetica Neue Light"/>
                <a:ea typeface="Helvetica Neue Light"/>
                <a:cs typeface="Helvetica Neue Light"/>
                <a:sym typeface="Helvetica Neue Light"/>
              </a:defRPr>
            </a:pPr>
            <a:r>
              <a:t>Practice as “the real deal.”</a:t>
            </a:r>
          </a:p>
          <a:p>
            <a:pPr defTabSz="825500">
              <a:defRPr sz="2400">
                <a:solidFill>
                  <a:srgbClr val="000000"/>
                </a:solidFill>
                <a:latin typeface="Helvetica Neue Light"/>
                <a:ea typeface="Helvetica Neue Light"/>
                <a:cs typeface="Helvetica Neue Light"/>
                <a:sym typeface="Helvetica Neue Light"/>
              </a:defRPr>
            </a:pPr>
            <a:r>
              <a:t>Goal - participation</a:t>
            </a:r>
          </a:p>
        </p:txBody>
      </p:sp>
      <p:pic>
        <p:nvPicPr>
          <p:cNvPr id="426" name="shutterstock_1050296006-Banner-Image-1798x1080.jpg" descr="shutterstock_1050296006-Banner-Image-1798x1080.jpg"/>
          <p:cNvPicPr>
            <a:picLocks noChangeAspect="1"/>
          </p:cNvPicPr>
          <p:nvPr/>
        </p:nvPicPr>
        <p:blipFill>
          <a:blip r:embed="rId3">
            <a:extLst/>
          </a:blip>
          <a:stretch>
            <a:fillRect/>
          </a:stretch>
        </p:blipFill>
        <p:spPr>
          <a:xfrm>
            <a:off x="-1590930" y="-15721"/>
            <a:ext cx="7449180" cy="4474479"/>
          </a:xfrm>
          <a:prstGeom prst="rect">
            <a:avLst/>
          </a:prstGeom>
          <a:ln w="12700">
            <a:miter lim="400000"/>
          </a:ln>
        </p:spPr>
      </p:pic>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28" name="Screen Shot 2019-04-23 at 10.05.59 AM.png" descr="Screen Shot 2019-04-23 at 10.05.59 AM.png"/>
          <p:cNvPicPr>
            <a:picLocks noChangeAspect="1"/>
          </p:cNvPicPr>
          <p:nvPr/>
        </p:nvPicPr>
        <p:blipFill>
          <a:blip r:embed="rId2">
            <a:extLst/>
          </a:blip>
          <a:stretch>
            <a:fillRect/>
          </a:stretch>
        </p:blipFill>
        <p:spPr>
          <a:xfrm>
            <a:off x="1485900" y="1511300"/>
            <a:ext cx="10033000" cy="6731000"/>
          </a:xfrm>
          <a:prstGeom prst="rect">
            <a:avLst/>
          </a:prstGeom>
          <a:ln w="12700">
            <a:miter lim="400000"/>
          </a:ln>
        </p:spPr>
      </p:pic>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0" name="Sanctuary"/>
          <p:cNvSpPr txBox="1"/>
          <p:nvPr>
            <p:ph type="title"/>
          </p:nvPr>
        </p:nvSpPr>
        <p:spPr>
          <a:xfrm>
            <a:off x="4102000" y="1130300"/>
            <a:ext cx="7937601" cy="2159000"/>
          </a:xfrm>
          <a:prstGeom prst="rect">
            <a:avLst/>
          </a:prstGeom>
        </p:spPr>
        <p:txBody>
          <a:bodyPr/>
          <a:lstStyle/>
          <a:p>
            <a:pPr defTabSz="479044">
              <a:defRPr sz="6724">
                <a:latin typeface="Helvetica Neue Thin"/>
                <a:ea typeface="Helvetica Neue Thin"/>
                <a:cs typeface="Helvetica Neue Thin"/>
                <a:sym typeface="Helvetica Neue Thin"/>
              </a:defRPr>
            </a:pPr>
            <a:r>
              <a:t>Sanctuary</a:t>
            </a:r>
          </a:p>
          <a:p>
            <a:pPr defTabSz="479044">
              <a:defRPr sz="6724">
                <a:latin typeface="Helvetica Neue Thin"/>
                <a:ea typeface="Helvetica Neue Thin"/>
                <a:cs typeface="Helvetica Neue Thin"/>
                <a:sym typeface="Helvetica Neue Thin"/>
              </a:defRPr>
            </a:pPr>
            <a:r>
              <a:t>Practices</a:t>
            </a:r>
          </a:p>
        </p:txBody>
      </p:sp>
      <p:pic>
        <p:nvPicPr>
          <p:cNvPr id="431" name="images.jpg" descr="images.jpg"/>
          <p:cNvPicPr>
            <a:picLocks noChangeAspect="1"/>
          </p:cNvPicPr>
          <p:nvPr/>
        </p:nvPicPr>
        <p:blipFill>
          <a:blip r:embed="rId2">
            <a:extLst/>
          </a:blip>
          <a:stretch>
            <a:fillRect/>
          </a:stretch>
        </p:blipFill>
        <p:spPr>
          <a:xfrm>
            <a:off x="616979" y="1152624"/>
            <a:ext cx="3184619" cy="3314901"/>
          </a:xfrm>
          <a:prstGeom prst="rect">
            <a:avLst/>
          </a:prstGeom>
          <a:ln w="12700">
            <a:miter lim="400000"/>
          </a:ln>
        </p:spPr>
      </p:pic>
      <p:sp>
        <p:nvSpPr>
          <p:cNvPr id="432" name="sacramental"/>
          <p:cNvSpPr txBox="1"/>
          <p:nvPr/>
        </p:nvSpPr>
        <p:spPr>
          <a:xfrm>
            <a:off x="708086" y="4559396"/>
            <a:ext cx="2739074" cy="63480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584200">
              <a:spcBef>
                <a:spcPts val="3200"/>
              </a:spcBef>
              <a:defRPr b="1" sz="3500">
                <a:solidFill>
                  <a:srgbClr val="000000"/>
                </a:solidFill>
              </a:defRPr>
            </a:lvl1pPr>
          </a:lstStyle>
          <a:p>
            <a:pPr/>
            <a:r>
              <a:t>sacramental</a:t>
            </a:r>
          </a:p>
        </p:txBody>
      </p:sp>
      <p:sp>
        <p:nvSpPr>
          <p:cNvPr id="433" name="Dwelling in the Word…"/>
          <p:cNvSpPr txBox="1"/>
          <p:nvPr>
            <p:ph type="body" sz="half" idx="1"/>
          </p:nvPr>
        </p:nvSpPr>
        <p:spPr>
          <a:xfrm>
            <a:off x="5403798" y="3379028"/>
            <a:ext cx="5334004" cy="6286504"/>
          </a:xfrm>
          <a:prstGeom prst="rect">
            <a:avLst/>
          </a:prstGeom>
        </p:spPr>
        <p:txBody>
          <a:bodyPr/>
          <a:lstStyle/>
          <a:p>
            <a:pPr>
              <a:defRPr>
                <a:latin typeface="Helvetica Neue Thin"/>
                <a:ea typeface="Helvetica Neue Thin"/>
                <a:cs typeface="Helvetica Neue Thin"/>
                <a:sym typeface="Helvetica Neue Thin"/>
              </a:defRPr>
            </a:pPr>
            <a:r>
              <a:t>Dwelling in the Word</a:t>
            </a:r>
          </a:p>
          <a:p>
            <a:pPr>
              <a:defRPr>
                <a:latin typeface="Helvetica Neue Thin"/>
                <a:ea typeface="Helvetica Neue Thin"/>
                <a:cs typeface="Helvetica Neue Thin"/>
                <a:sym typeface="Helvetica Neue Thin"/>
              </a:defRPr>
            </a:pPr>
            <a:r>
              <a:t>Sacraments</a:t>
            </a:r>
          </a:p>
          <a:p>
            <a:pPr>
              <a:defRPr>
                <a:latin typeface="Helvetica Neue Thin"/>
                <a:ea typeface="Helvetica Neue Thin"/>
                <a:cs typeface="Helvetica Neue Thin"/>
                <a:sym typeface="Helvetica Neue Thin"/>
              </a:defRPr>
            </a:pPr>
            <a:r>
              <a:t>Reflecting on God’s presence in everyday experiences</a:t>
            </a:r>
          </a:p>
          <a:p>
            <a:pPr>
              <a:defRPr>
                <a:latin typeface="Helvetica Neue Thin"/>
                <a:ea typeface="Helvetica Neue Thin"/>
                <a:cs typeface="Helvetica Neue Thin"/>
                <a:sym typeface="Helvetica Neue Thin"/>
              </a:defRPr>
            </a:pPr>
            <a:r>
              <a:t>Sabbath</a:t>
            </a:r>
          </a:p>
        </p:txBody>
      </p:sp>
      <p:pic>
        <p:nvPicPr>
          <p:cNvPr id="434" name="images.jpg" descr="images.jpg"/>
          <p:cNvPicPr>
            <a:picLocks noChangeAspect="1"/>
          </p:cNvPicPr>
          <p:nvPr/>
        </p:nvPicPr>
        <p:blipFill>
          <a:blip r:embed="rId3">
            <a:alphaModFix amt="49927"/>
            <a:extLst/>
          </a:blip>
          <a:stretch>
            <a:fillRect/>
          </a:stretch>
        </p:blipFill>
        <p:spPr>
          <a:xfrm>
            <a:off x="322563" y="5286075"/>
            <a:ext cx="3510122" cy="2653000"/>
          </a:xfrm>
          <a:prstGeom prst="rect">
            <a:avLst/>
          </a:prstGeom>
          <a:ln w="12700">
            <a:miter lim="400000"/>
          </a:ln>
          <a:effectLst>
            <a:reflection blurRad="0" stA="50000" stPos="0" endA="0" endPos="40000" dist="0" dir="5400000" fadeDir="5400000" sx="100000" sy="-100000" kx="0" ky="0" algn="bl" rotWithShape="0"/>
          </a:effectLst>
        </p:spPr>
      </p:pic>
      <p:sp>
        <p:nvSpPr>
          <p:cNvPr id="435" name="Practices that focus on God, anchor God’s church, and transform human communities into the body of Christ."/>
          <p:cNvSpPr txBox="1"/>
          <p:nvPr/>
        </p:nvSpPr>
        <p:spPr>
          <a:xfrm>
            <a:off x="4868975" y="3236043"/>
            <a:ext cx="6789550" cy="119765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584200">
              <a:spcBef>
                <a:spcPts val="3000"/>
              </a:spcBef>
              <a:defRPr sz="2400">
                <a:solidFill>
                  <a:srgbClr val="000000"/>
                </a:solidFill>
                <a:latin typeface="Helvetica Neue Light"/>
                <a:ea typeface="Helvetica Neue Light"/>
                <a:cs typeface="Helvetica Neue Light"/>
                <a:sym typeface="Helvetica Neue Light"/>
              </a:defRPr>
            </a:lvl1pPr>
          </a:lstStyle>
          <a:p>
            <a:pPr/>
            <a:r>
              <a:t>Practices that focus on God, anchor God’s church, and transform human communities into the body of Christ.</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7" name="Reflect on past week…"/>
          <p:cNvSpPr txBox="1"/>
          <p:nvPr>
            <p:ph type="body" idx="1"/>
          </p:nvPr>
        </p:nvSpPr>
        <p:spPr>
          <a:xfrm>
            <a:off x="1077050" y="1914697"/>
            <a:ext cx="10464801" cy="5752749"/>
          </a:xfrm>
          <a:prstGeom prst="rect">
            <a:avLst/>
          </a:prstGeom>
        </p:spPr>
        <p:txBody>
          <a:bodyPr/>
          <a:lstStyle/>
          <a:p>
            <a:pPr marL="205739" defTabSz="822959">
              <a:defRPr sz="3330">
                <a:solidFill>
                  <a:srgbClr val="0082CC"/>
                </a:solidFill>
                <a:latin typeface="Helvetica Neue Thin"/>
                <a:ea typeface="Helvetica Neue Thin"/>
                <a:cs typeface="Helvetica Neue Thin"/>
                <a:sym typeface="Helvetica Neue Thin"/>
              </a:defRPr>
            </a:pPr>
            <a:r>
              <a:t>Reflect on past week</a:t>
            </a:r>
          </a:p>
          <a:p>
            <a:pPr marL="205739" defTabSz="822959">
              <a:defRPr sz="3330">
                <a:latin typeface="Helvetica Neue Thin"/>
                <a:ea typeface="Helvetica Neue Thin"/>
                <a:cs typeface="Helvetica Neue Thin"/>
                <a:sym typeface="Helvetica Neue Thin"/>
              </a:defRPr>
            </a:pPr>
            <a:r>
              <a:t>Pick one day from this past week.</a:t>
            </a:r>
          </a:p>
          <a:p>
            <a:pPr marL="205739" defTabSz="822959">
              <a:defRPr sz="3330">
                <a:latin typeface="Helvetica Neue Thin"/>
                <a:ea typeface="Helvetica Neue Thin"/>
                <a:cs typeface="Helvetica Neue Thin"/>
                <a:sym typeface="Helvetica Neue Thin"/>
              </a:defRPr>
            </a:pPr>
            <a:r>
              <a:t>Write what was happening “around” that day.</a:t>
            </a:r>
          </a:p>
          <a:p>
            <a:pPr marL="205739" defTabSz="822959">
              <a:defRPr sz="3330">
                <a:latin typeface="Helvetica Neue Thin"/>
                <a:ea typeface="Helvetica Neue Thin"/>
                <a:cs typeface="Helvetica Neue Thin"/>
                <a:sym typeface="Helvetica Neue Thin"/>
              </a:defRPr>
            </a:pPr>
            <a:r>
              <a:t>Note what was happening “within you” that day.</a:t>
            </a:r>
          </a:p>
          <a:p>
            <a:pPr marL="205739" defTabSz="822959">
              <a:defRPr sz="3330">
                <a:latin typeface="Helvetica Neue Thin"/>
                <a:ea typeface="Helvetica Neue Thin"/>
                <a:cs typeface="Helvetica Neue Thin"/>
                <a:sym typeface="Helvetica Neue Thin"/>
              </a:defRPr>
            </a:pPr>
            <a:r>
              <a:t>What brought you joy?</a:t>
            </a:r>
          </a:p>
          <a:p>
            <a:pPr marL="205739" defTabSz="822959">
              <a:defRPr sz="3330">
                <a:latin typeface="Helvetica Neue Thin"/>
                <a:ea typeface="Helvetica Neue Thin"/>
                <a:cs typeface="Helvetica Neue Thin"/>
                <a:sym typeface="Helvetica Neue Thin"/>
              </a:defRPr>
            </a:pPr>
            <a:r>
              <a:t>What made you angry?</a:t>
            </a:r>
          </a:p>
          <a:p>
            <a:pPr marL="205739" defTabSz="822959">
              <a:defRPr sz="3330">
                <a:latin typeface="Helvetica Neue Thin"/>
                <a:ea typeface="Helvetica Neue Thin"/>
                <a:cs typeface="Helvetica Neue Thin"/>
                <a:sym typeface="Helvetica Neue Thin"/>
              </a:defRPr>
            </a:pPr>
            <a:r>
              <a:t>What wore you out?</a:t>
            </a:r>
          </a:p>
          <a:p>
            <a:pPr marL="205739" defTabSz="822959">
              <a:defRPr sz="3330">
                <a:latin typeface="Helvetica Neue Thin"/>
                <a:ea typeface="Helvetica Neue Thin"/>
                <a:cs typeface="Helvetica Neue Thin"/>
                <a:sym typeface="Helvetica Neue Thin"/>
              </a:defRPr>
            </a:pPr>
            <a:r>
              <a:t>What gave you energy?</a:t>
            </a:r>
          </a:p>
          <a:p>
            <a:pPr marL="205739" defTabSz="822959">
              <a:defRPr sz="3330">
                <a:latin typeface="Helvetica Neue Thin"/>
                <a:ea typeface="Helvetica Neue Thin"/>
                <a:cs typeface="Helvetica Neue Thin"/>
                <a:sym typeface="Helvetica Neue Thin"/>
              </a:defRPr>
            </a:pPr>
            <a:r>
              <a:t>How were you joining God in loving the world?</a:t>
            </a:r>
          </a:p>
          <a:p>
            <a:pPr marL="205739" defTabSz="822959">
              <a:defRPr sz="3330">
                <a:latin typeface="Helvetica Neue Thin"/>
                <a:ea typeface="Helvetica Neue Thin"/>
                <a:cs typeface="Helvetica Neue Thin"/>
                <a:sym typeface="Helvetica Neue Thin"/>
              </a:defRPr>
            </a:pPr>
            <a:r>
              <a:t>How did others share God’s love with you?</a:t>
            </a:r>
          </a:p>
        </p:txBody>
      </p:sp>
      <p:sp>
        <p:nvSpPr>
          <p:cNvPr id="438" name="“To understand our relationships and daily encounters, we must develop the ability to reflect and set aside time to do it.”…"/>
          <p:cNvSpPr txBox="1"/>
          <p:nvPr/>
        </p:nvSpPr>
        <p:spPr>
          <a:xfrm>
            <a:off x="1396511" y="8141021"/>
            <a:ext cx="9557207" cy="106090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defTabSz="584200">
              <a:defRPr sz="2400">
                <a:solidFill>
                  <a:srgbClr val="000000"/>
                </a:solidFill>
                <a:latin typeface="Helvetica Neue Thin"/>
                <a:ea typeface="Helvetica Neue Thin"/>
                <a:cs typeface="Helvetica Neue Thin"/>
                <a:sym typeface="Helvetica Neue Thin"/>
              </a:defRPr>
            </a:pPr>
            <a:r>
              <a:t>“To understand our relationships and daily encounters, we must develop the ability to reflect and set aside time to do it.” </a:t>
            </a:r>
          </a:p>
          <a:p>
            <a:pPr defTabSz="584200">
              <a:defRPr>
                <a:solidFill>
                  <a:srgbClr val="000000"/>
                </a:solidFill>
                <a:latin typeface="Helvetica Neue Thin"/>
                <a:ea typeface="Helvetica Neue Thin"/>
                <a:cs typeface="Helvetica Neue Thin"/>
                <a:sym typeface="Helvetica Neue Thin"/>
              </a:defRPr>
            </a:pPr>
            <a:r>
              <a:t>Elton, </a:t>
            </a:r>
            <a:r>
              <a:rPr i="1">
                <a:latin typeface="+mn-lt"/>
                <a:ea typeface="+mn-ea"/>
                <a:cs typeface="+mn-cs"/>
                <a:sym typeface="Helvetica Neue"/>
              </a:rPr>
              <a:t>Journeying in the Wilderness</a:t>
            </a:r>
            <a:r>
              <a:t>, 38</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0" name="Campfire"/>
          <p:cNvSpPr txBox="1"/>
          <p:nvPr>
            <p:ph type="title"/>
          </p:nvPr>
        </p:nvSpPr>
        <p:spPr>
          <a:xfrm>
            <a:off x="4102000" y="1130300"/>
            <a:ext cx="7937601" cy="2159000"/>
          </a:xfrm>
          <a:prstGeom prst="rect">
            <a:avLst/>
          </a:prstGeom>
        </p:spPr>
        <p:txBody>
          <a:bodyPr/>
          <a:lstStyle/>
          <a:p>
            <a:pPr defTabSz="479044">
              <a:defRPr sz="6724">
                <a:latin typeface="Helvetica Neue Thin"/>
                <a:ea typeface="Helvetica Neue Thin"/>
                <a:cs typeface="Helvetica Neue Thin"/>
                <a:sym typeface="Helvetica Neue Thin"/>
              </a:defRPr>
            </a:pPr>
            <a:r>
              <a:t>Campfire</a:t>
            </a:r>
          </a:p>
          <a:p>
            <a:pPr defTabSz="479044">
              <a:defRPr sz="6724">
                <a:latin typeface="Helvetica Neue Thin"/>
                <a:ea typeface="Helvetica Neue Thin"/>
                <a:cs typeface="Helvetica Neue Thin"/>
                <a:sym typeface="Helvetica Neue Thin"/>
              </a:defRPr>
            </a:pPr>
            <a:r>
              <a:t>Practices</a:t>
            </a:r>
          </a:p>
        </p:txBody>
      </p:sp>
      <p:pic>
        <p:nvPicPr>
          <p:cNvPr id="441" name="images-1.jpg" descr="images-1.jpg"/>
          <p:cNvPicPr>
            <a:picLocks noChangeAspect="1"/>
          </p:cNvPicPr>
          <p:nvPr/>
        </p:nvPicPr>
        <p:blipFill>
          <a:blip r:embed="rId2">
            <a:extLst/>
          </a:blip>
          <a:stretch>
            <a:fillRect/>
          </a:stretch>
        </p:blipFill>
        <p:spPr>
          <a:xfrm>
            <a:off x="601771" y="4413250"/>
            <a:ext cx="3215035" cy="2159000"/>
          </a:xfrm>
          <a:prstGeom prst="rect">
            <a:avLst/>
          </a:prstGeom>
          <a:ln w="12700">
            <a:miter lim="400000"/>
          </a:ln>
        </p:spPr>
      </p:pic>
      <p:sp>
        <p:nvSpPr>
          <p:cNvPr id="442" name="incarnational"/>
          <p:cNvSpPr txBox="1"/>
          <p:nvPr/>
        </p:nvSpPr>
        <p:spPr>
          <a:xfrm>
            <a:off x="657287" y="6699346"/>
            <a:ext cx="2878646" cy="63480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584200">
              <a:spcBef>
                <a:spcPts val="3200"/>
              </a:spcBef>
              <a:defRPr b="1" sz="3500">
                <a:solidFill>
                  <a:srgbClr val="000000"/>
                </a:solidFill>
              </a:defRPr>
            </a:lvl1pPr>
          </a:lstStyle>
          <a:p>
            <a:pPr/>
            <a:r>
              <a:t>incarnational</a:t>
            </a:r>
          </a:p>
        </p:txBody>
      </p:sp>
      <p:sp>
        <p:nvSpPr>
          <p:cNvPr id="443" name="Open Friendships…"/>
          <p:cNvSpPr txBox="1"/>
          <p:nvPr>
            <p:ph type="body" sz="quarter" idx="1"/>
          </p:nvPr>
        </p:nvSpPr>
        <p:spPr>
          <a:xfrm>
            <a:off x="4846896" y="4208581"/>
            <a:ext cx="5334004" cy="3368840"/>
          </a:xfrm>
          <a:prstGeom prst="rect">
            <a:avLst/>
          </a:prstGeom>
        </p:spPr>
        <p:txBody>
          <a:bodyPr/>
          <a:lstStyle/>
          <a:p>
            <a:pPr>
              <a:defRPr>
                <a:latin typeface="Helvetica Neue Thin"/>
                <a:ea typeface="Helvetica Neue Thin"/>
                <a:cs typeface="Helvetica Neue Thin"/>
                <a:sym typeface="Helvetica Neue Thin"/>
              </a:defRPr>
            </a:pPr>
            <a:r>
              <a:t>Open Friendships</a:t>
            </a:r>
          </a:p>
          <a:p>
            <a:pPr>
              <a:defRPr>
                <a:latin typeface="Helvetica Neue Thin"/>
                <a:ea typeface="Helvetica Neue Thin"/>
                <a:cs typeface="Helvetica Neue Thin"/>
                <a:sym typeface="Helvetica Neue Thin"/>
              </a:defRPr>
            </a:pPr>
            <a:r>
              <a:t>Listening</a:t>
            </a:r>
          </a:p>
          <a:p>
            <a:pPr>
              <a:defRPr>
                <a:latin typeface="Helvetica Neue Thin"/>
                <a:ea typeface="Helvetica Neue Thin"/>
                <a:cs typeface="Helvetica Neue Thin"/>
                <a:sym typeface="Helvetica Neue Thin"/>
              </a:defRPr>
            </a:pPr>
            <a:r>
              <a:t>Telling Faith Stories</a:t>
            </a:r>
          </a:p>
        </p:txBody>
      </p:sp>
      <p:pic>
        <p:nvPicPr>
          <p:cNvPr id="444" name="images.jpg" descr="images.jpg"/>
          <p:cNvPicPr>
            <a:picLocks noChangeAspect="1"/>
          </p:cNvPicPr>
          <p:nvPr/>
        </p:nvPicPr>
        <p:blipFill>
          <a:blip r:embed="rId3">
            <a:alphaModFix amt="49765"/>
            <a:extLst/>
          </a:blip>
          <a:stretch>
            <a:fillRect/>
          </a:stretch>
        </p:blipFill>
        <p:spPr>
          <a:xfrm>
            <a:off x="378419" y="1809724"/>
            <a:ext cx="3661739" cy="1931598"/>
          </a:xfrm>
          <a:prstGeom prst="rect">
            <a:avLst/>
          </a:prstGeom>
          <a:ln w="12700">
            <a:miter lim="400000"/>
          </a:ln>
          <a:effectLst>
            <a:reflection blurRad="0" stA="50000" stPos="0" endA="0" endPos="40000" dist="0" dir="5400000" fadeDir="5400000" sx="100000" sy="-100000" kx="0" ky="0" algn="bl" rotWithShape="0"/>
          </a:effectLst>
        </p:spPr>
      </p:pic>
      <p:sp>
        <p:nvSpPr>
          <p:cNvPr id="445" name="Practices that cultivate meaningful community, open friendships and embody God’s love."/>
          <p:cNvSpPr txBox="1"/>
          <p:nvPr/>
        </p:nvSpPr>
        <p:spPr>
          <a:xfrm>
            <a:off x="5233246" y="3152274"/>
            <a:ext cx="5675109" cy="11976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584200">
              <a:spcBef>
                <a:spcPts val="3000"/>
              </a:spcBef>
              <a:defRPr sz="2400">
                <a:solidFill>
                  <a:srgbClr val="000000"/>
                </a:solidFill>
                <a:latin typeface="Helvetica Neue Light"/>
                <a:ea typeface="Helvetica Neue Light"/>
                <a:cs typeface="Helvetica Neue Light"/>
                <a:sym typeface="Helvetica Neue Light"/>
              </a:defRPr>
            </a:lvl1pPr>
          </a:lstStyle>
          <a:p>
            <a:pPr/>
            <a:r>
              <a:t>Practices that cultivate meaningful community, open friendships and embody God’s love.</a:t>
            </a: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7" name="Tell a story using one of the following prompts."/>
          <p:cNvSpPr txBox="1"/>
          <p:nvPr>
            <p:ph type="body" sz="quarter" idx="1"/>
          </p:nvPr>
        </p:nvSpPr>
        <p:spPr>
          <a:xfrm>
            <a:off x="1077050" y="744137"/>
            <a:ext cx="10464801" cy="1130301"/>
          </a:xfrm>
          <a:prstGeom prst="rect">
            <a:avLst/>
          </a:prstGeom>
        </p:spPr>
        <p:txBody>
          <a:bodyPr/>
          <a:lstStyle>
            <a:lvl1pPr>
              <a:defRPr>
                <a:solidFill>
                  <a:srgbClr val="0082CC"/>
                </a:solidFill>
                <a:latin typeface="Helvetica Neue Thin"/>
                <a:ea typeface="Helvetica Neue Thin"/>
                <a:cs typeface="Helvetica Neue Thin"/>
                <a:sym typeface="Helvetica Neue Thin"/>
              </a:defRPr>
            </a:lvl1pPr>
          </a:lstStyle>
          <a:p>
            <a:pPr/>
            <a:r>
              <a:t>Tell a story using one of the following prompts.</a:t>
            </a:r>
          </a:p>
        </p:txBody>
      </p:sp>
      <p:sp>
        <p:nvSpPr>
          <p:cNvPr id="448" name="Dwelling in the Word…"/>
          <p:cNvSpPr txBox="1"/>
          <p:nvPr/>
        </p:nvSpPr>
        <p:spPr>
          <a:xfrm>
            <a:off x="3075540" y="1629618"/>
            <a:ext cx="7803005" cy="628650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marL="342900" indent="-342900" algn="l" defTabSz="584200">
              <a:spcBef>
                <a:spcPts val="3200"/>
              </a:spcBef>
              <a:buSzPct val="145000"/>
              <a:buChar char="•"/>
              <a:defRPr sz="2800">
                <a:solidFill>
                  <a:srgbClr val="000000"/>
                </a:solidFill>
                <a:latin typeface="Helvetica Neue Thin"/>
                <a:ea typeface="Helvetica Neue Thin"/>
                <a:cs typeface="Helvetica Neue Thin"/>
                <a:sym typeface="Helvetica Neue Thin"/>
              </a:defRPr>
            </a:pPr>
            <a:r>
              <a:t>Most impactful worship experience.</a:t>
            </a:r>
          </a:p>
          <a:p>
            <a:pPr marL="342900" indent="-342900" algn="l" defTabSz="584200">
              <a:spcBef>
                <a:spcPts val="3200"/>
              </a:spcBef>
              <a:buSzPct val="145000"/>
              <a:buChar char="•"/>
              <a:defRPr sz="2800">
                <a:solidFill>
                  <a:srgbClr val="000000"/>
                </a:solidFill>
                <a:latin typeface="Helvetica Neue Thin"/>
                <a:ea typeface="Helvetica Neue Thin"/>
                <a:cs typeface="Helvetica Neue Thin"/>
                <a:sym typeface="Helvetica Neue Thin"/>
              </a:defRPr>
            </a:pPr>
            <a:r>
              <a:t>A memory from confirmation.</a:t>
            </a:r>
          </a:p>
          <a:p>
            <a:pPr marL="342900" indent="-342900" algn="l" defTabSz="584200">
              <a:spcBef>
                <a:spcPts val="3200"/>
              </a:spcBef>
              <a:buSzPct val="145000"/>
              <a:buChar char="•"/>
              <a:defRPr sz="2800">
                <a:solidFill>
                  <a:srgbClr val="000000"/>
                </a:solidFill>
                <a:latin typeface="Helvetica Neue Thin"/>
                <a:ea typeface="Helvetica Neue Thin"/>
                <a:cs typeface="Helvetica Neue Thin"/>
                <a:sym typeface="Helvetica Neue Thin"/>
              </a:defRPr>
            </a:pPr>
            <a:r>
              <a:t>Role faith played at a funeral or wedding.</a:t>
            </a:r>
          </a:p>
          <a:p>
            <a:pPr marL="342900" indent="-342900" algn="l" defTabSz="584200">
              <a:spcBef>
                <a:spcPts val="3200"/>
              </a:spcBef>
              <a:buSzPct val="145000"/>
              <a:buChar char="•"/>
              <a:defRPr sz="2800">
                <a:solidFill>
                  <a:srgbClr val="000000"/>
                </a:solidFill>
                <a:latin typeface="Helvetica Neue Thin"/>
                <a:ea typeface="Helvetica Neue Thin"/>
                <a:cs typeface="Helvetica Neue Thin"/>
                <a:sym typeface="Helvetica Neue Thin"/>
              </a:defRPr>
            </a:pPr>
            <a:r>
              <a:t>Most memorable faith formation experience.</a:t>
            </a:r>
          </a:p>
          <a:p>
            <a:pPr marL="342900" indent="-342900" algn="l" defTabSz="584200">
              <a:spcBef>
                <a:spcPts val="3200"/>
              </a:spcBef>
              <a:buSzPct val="145000"/>
              <a:buChar char="•"/>
              <a:defRPr sz="2800">
                <a:solidFill>
                  <a:srgbClr val="000000"/>
                </a:solidFill>
                <a:latin typeface="Helvetica Neue Thin"/>
                <a:ea typeface="Helvetica Neue Thin"/>
                <a:cs typeface="Helvetica Neue Thin"/>
                <a:sym typeface="Helvetica Neue Thin"/>
              </a:defRPr>
            </a:pPr>
            <a:r>
              <a:t>The impact of a faith mentor or role model.</a:t>
            </a:r>
          </a:p>
          <a:p>
            <a:pPr marL="342900" indent="-342900" algn="l" defTabSz="584200">
              <a:spcBef>
                <a:spcPts val="3200"/>
              </a:spcBef>
              <a:buSzPct val="145000"/>
              <a:buChar char="•"/>
              <a:defRPr sz="2800">
                <a:solidFill>
                  <a:srgbClr val="000000"/>
                </a:solidFill>
                <a:latin typeface="Helvetica Neue Thin"/>
                <a:ea typeface="Helvetica Neue Thin"/>
                <a:cs typeface="Helvetica Neue Thin"/>
                <a:sym typeface="Helvetica Neue Thin"/>
              </a:defRPr>
            </a:pPr>
            <a:r>
              <a:t>Describe role of faith as a child.</a:t>
            </a:r>
          </a:p>
          <a:p>
            <a:pPr marL="342900" indent="-342900" algn="l" defTabSz="584200">
              <a:spcBef>
                <a:spcPts val="3200"/>
              </a:spcBef>
              <a:buSzPct val="145000"/>
              <a:buChar char="•"/>
              <a:defRPr sz="2800">
                <a:solidFill>
                  <a:srgbClr val="000000"/>
                </a:solidFill>
                <a:latin typeface="Helvetica Neue Thin"/>
                <a:ea typeface="Helvetica Neue Thin"/>
                <a:cs typeface="Helvetica Neue Thin"/>
                <a:sym typeface="Helvetica Neue Thin"/>
              </a:defRPr>
            </a:pPr>
            <a:r>
              <a:t>First memory of a faith community.</a:t>
            </a: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0" name="Outpost"/>
          <p:cNvSpPr txBox="1"/>
          <p:nvPr>
            <p:ph type="title"/>
          </p:nvPr>
        </p:nvSpPr>
        <p:spPr>
          <a:xfrm>
            <a:off x="4102000" y="1130300"/>
            <a:ext cx="7937601" cy="2159000"/>
          </a:xfrm>
          <a:prstGeom prst="rect">
            <a:avLst/>
          </a:prstGeom>
        </p:spPr>
        <p:txBody>
          <a:bodyPr/>
          <a:lstStyle/>
          <a:p>
            <a:pPr defTabSz="484886">
              <a:defRPr sz="6806">
                <a:latin typeface="+mn-lt"/>
                <a:ea typeface="+mn-ea"/>
                <a:cs typeface="+mn-cs"/>
                <a:sym typeface="Helvetica Neue"/>
              </a:defRPr>
            </a:pPr>
            <a:r>
              <a:t>Outpost</a:t>
            </a:r>
          </a:p>
          <a:p>
            <a:pPr defTabSz="484886">
              <a:defRPr sz="6806">
                <a:latin typeface="+mn-lt"/>
                <a:ea typeface="+mn-ea"/>
                <a:cs typeface="+mn-cs"/>
                <a:sym typeface="Helvetica Neue"/>
              </a:defRPr>
            </a:pPr>
            <a:r>
              <a:t>Practices</a:t>
            </a:r>
          </a:p>
        </p:txBody>
      </p:sp>
      <p:pic>
        <p:nvPicPr>
          <p:cNvPr id="451" name="globe-800x600.png" descr="globe-800x600.png"/>
          <p:cNvPicPr>
            <a:picLocks noChangeAspect="1"/>
          </p:cNvPicPr>
          <p:nvPr/>
        </p:nvPicPr>
        <p:blipFill>
          <a:blip r:embed="rId2">
            <a:extLst/>
          </a:blip>
          <a:stretch>
            <a:fillRect/>
          </a:stretch>
        </p:blipFill>
        <p:spPr>
          <a:xfrm>
            <a:off x="616979" y="6641386"/>
            <a:ext cx="3184619" cy="2388465"/>
          </a:xfrm>
          <a:prstGeom prst="rect">
            <a:avLst/>
          </a:prstGeom>
          <a:ln w="12700">
            <a:miter lim="400000"/>
          </a:ln>
        </p:spPr>
      </p:pic>
      <p:sp>
        <p:nvSpPr>
          <p:cNvPr id="452" name="missional"/>
          <p:cNvSpPr txBox="1"/>
          <p:nvPr/>
        </p:nvSpPr>
        <p:spPr>
          <a:xfrm>
            <a:off x="1144899" y="5911946"/>
            <a:ext cx="2128775" cy="63480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584200">
              <a:spcBef>
                <a:spcPts val="3200"/>
              </a:spcBef>
              <a:defRPr b="1" sz="3500">
                <a:solidFill>
                  <a:srgbClr val="000000"/>
                </a:solidFill>
              </a:defRPr>
            </a:lvl1pPr>
          </a:lstStyle>
          <a:p>
            <a:pPr/>
            <a:r>
              <a:t>missional</a:t>
            </a:r>
          </a:p>
        </p:txBody>
      </p:sp>
      <p:sp>
        <p:nvSpPr>
          <p:cNvPr id="453" name="Being Hosted…"/>
          <p:cNvSpPr txBox="1"/>
          <p:nvPr>
            <p:ph type="body" sz="half" idx="1"/>
          </p:nvPr>
        </p:nvSpPr>
        <p:spPr>
          <a:xfrm>
            <a:off x="5403798" y="3086098"/>
            <a:ext cx="5334004" cy="6286504"/>
          </a:xfrm>
          <a:prstGeom prst="rect">
            <a:avLst/>
          </a:prstGeom>
        </p:spPr>
        <p:txBody>
          <a:bodyPr/>
          <a:lstStyle/>
          <a:p>
            <a:pPr>
              <a:defRPr>
                <a:latin typeface="Helvetica Neue Thin"/>
                <a:ea typeface="Helvetica Neue Thin"/>
                <a:cs typeface="Helvetica Neue Thin"/>
                <a:sym typeface="Helvetica Neue Thin"/>
              </a:defRPr>
            </a:pPr>
            <a:r>
              <a:t>Being Hosted</a:t>
            </a:r>
          </a:p>
          <a:p>
            <a:pPr>
              <a:defRPr>
                <a:latin typeface="Helvetica Neue Thin"/>
                <a:ea typeface="Helvetica Neue Thin"/>
                <a:cs typeface="Helvetica Neue Thin"/>
                <a:sym typeface="Helvetica Neue Thin"/>
              </a:defRPr>
            </a:pPr>
            <a:r>
              <a:t>Vocation</a:t>
            </a:r>
          </a:p>
          <a:p>
            <a:pPr>
              <a:defRPr>
                <a:latin typeface="Helvetica Neue Thin"/>
                <a:ea typeface="Helvetica Neue Thin"/>
                <a:cs typeface="Helvetica Neue Thin"/>
                <a:sym typeface="Helvetica Neue Thin"/>
              </a:defRPr>
            </a:pPr>
            <a:r>
              <a:t>Dwelling in the World</a:t>
            </a:r>
          </a:p>
          <a:p>
            <a:pPr>
              <a:defRPr>
                <a:latin typeface="Helvetica Neue Thin"/>
                <a:ea typeface="Helvetica Neue Thin"/>
                <a:cs typeface="Helvetica Neue Thin"/>
                <a:sym typeface="Helvetica Neue Thin"/>
              </a:defRPr>
            </a:pPr>
            <a:r>
              <a:t>Experimenting</a:t>
            </a:r>
          </a:p>
        </p:txBody>
      </p:sp>
      <p:pic>
        <p:nvPicPr>
          <p:cNvPr id="454" name="images-4.jpg" descr="images-4.jpg"/>
          <p:cNvPicPr>
            <a:picLocks noChangeAspect="1"/>
          </p:cNvPicPr>
          <p:nvPr/>
        </p:nvPicPr>
        <p:blipFill>
          <a:blip r:embed="rId3">
            <a:alphaModFix amt="49512"/>
            <a:extLst/>
          </a:blip>
          <a:stretch>
            <a:fillRect/>
          </a:stretch>
        </p:blipFill>
        <p:spPr>
          <a:xfrm>
            <a:off x="614927" y="3428848"/>
            <a:ext cx="3188723" cy="2388465"/>
          </a:xfrm>
          <a:prstGeom prst="rect">
            <a:avLst/>
          </a:prstGeom>
          <a:ln w="12700">
            <a:miter lim="400000"/>
          </a:ln>
          <a:effectLst>
            <a:reflection blurRad="0" stA="50000" stPos="0" endA="0" endPos="40000" dist="0" dir="5400000" fadeDir="5400000" sx="100000" sy="-100000" kx="0" ky="0" algn="bl" rotWithShape="0"/>
          </a:effectLst>
        </p:spPr>
      </p:pic>
      <p:sp>
        <p:nvSpPr>
          <p:cNvPr id="455" name="Practices for loving the world dispersed within it."/>
          <p:cNvSpPr txBox="1"/>
          <p:nvPr/>
        </p:nvSpPr>
        <p:spPr>
          <a:xfrm>
            <a:off x="5597347" y="3220654"/>
            <a:ext cx="5244892" cy="8293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584200">
              <a:spcBef>
                <a:spcPts val="3000"/>
              </a:spcBef>
              <a:defRPr sz="2400">
                <a:solidFill>
                  <a:srgbClr val="000000"/>
                </a:solidFill>
                <a:latin typeface="Helvetica Neue Light"/>
                <a:ea typeface="Helvetica Neue Light"/>
                <a:cs typeface="Helvetica Neue Light"/>
                <a:sym typeface="Helvetica Neue Light"/>
              </a:defRPr>
            </a:lvl1pPr>
          </a:lstStyle>
          <a:p>
            <a:pPr/>
            <a:r>
              <a:t>Practices for loving the world dispersed within it.</a:t>
            </a: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7" name="Experimenting…"/>
          <p:cNvSpPr txBox="1"/>
          <p:nvPr>
            <p:ph type="body" idx="1"/>
          </p:nvPr>
        </p:nvSpPr>
        <p:spPr>
          <a:xfrm>
            <a:off x="1077050" y="1914697"/>
            <a:ext cx="10464801" cy="6674736"/>
          </a:xfrm>
          <a:prstGeom prst="rect">
            <a:avLst/>
          </a:prstGeom>
        </p:spPr>
        <p:txBody>
          <a:bodyPr/>
          <a:lstStyle/>
          <a:p>
            <a:pPr>
              <a:defRPr>
                <a:solidFill>
                  <a:srgbClr val="0082CC"/>
                </a:solidFill>
                <a:latin typeface="Helvetica Neue Thin"/>
                <a:ea typeface="Helvetica Neue Thin"/>
                <a:cs typeface="Helvetica Neue Thin"/>
                <a:sym typeface="Helvetica Neue Thin"/>
              </a:defRPr>
            </a:pPr>
            <a:r>
              <a:t>Experimenting</a:t>
            </a:r>
          </a:p>
          <a:p>
            <a:pPr>
              <a:defRPr>
                <a:latin typeface="Helvetica Neue Thin"/>
                <a:ea typeface="Helvetica Neue Thin"/>
                <a:cs typeface="Helvetica Neue Thin"/>
                <a:sym typeface="Helvetica Neue Thin"/>
              </a:defRPr>
            </a:pPr>
            <a:r>
              <a:t>What is one idea that has captured your imagination?</a:t>
            </a:r>
          </a:p>
          <a:p>
            <a:pPr>
              <a:defRPr>
                <a:latin typeface="Helvetica Neue Thin"/>
                <a:ea typeface="Helvetica Neue Thin"/>
                <a:cs typeface="Helvetica Neue Thin"/>
                <a:sym typeface="Helvetica Neue Thin"/>
              </a:defRPr>
            </a:pPr>
            <a:r>
              <a:t>How might you play with that idea in the next week?</a:t>
            </a:r>
          </a:p>
          <a:p>
            <a:pPr>
              <a:defRPr>
                <a:latin typeface="Helvetica Neue Thin"/>
                <a:ea typeface="Helvetica Neue Thin"/>
                <a:cs typeface="Helvetica Neue Thin"/>
                <a:sym typeface="Helvetica Neue Thin"/>
              </a:defRPr>
            </a:pPr>
            <a:r>
              <a:t>Who might you talk with?</a:t>
            </a:r>
          </a:p>
          <a:p>
            <a:pPr>
              <a:defRPr>
                <a:latin typeface="Helvetica Neue Thin"/>
                <a:ea typeface="Helvetica Neue Thin"/>
                <a:cs typeface="Helvetica Neue Thin"/>
                <a:sym typeface="Helvetica Neue Thin"/>
              </a:defRPr>
            </a:pPr>
            <a:r>
              <a:t>How might that idea connect to a current challenge you are facing?</a:t>
            </a:r>
          </a:p>
          <a:p>
            <a:pPr>
              <a:defRPr>
                <a:latin typeface="Helvetica Neue Thin"/>
                <a:ea typeface="Helvetica Neue Thin"/>
                <a:cs typeface="Helvetica Neue Thin"/>
                <a:sym typeface="Helvetica Neue Thin"/>
              </a:defRPr>
            </a:pPr>
            <a:r>
              <a:t>What would you need to experiment?</a:t>
            </a:r>
          </a:p>
          <a:p>
            <a:pPr>
              <a:defRPr>
                <a:latin typeface="Helvetica Neue Thin"/>
                <a:ea typeface="Helvetica Neue Thin"/>
                <a:cs typeface="Helvetica Neue Thin"/>
                <a:sym typeface="Helvetica Neue Thin"/>
              </a:defRPr>
            </a:pPr>
            <a:r>
              <a:t>What would you hope to learn?</a:t>
            </a:r>
          </a:p>
          <a:p>
            <a:pPr>
              <a:defRPr>
                <a:latin typeface="Helvetica Neue Thin"/>
                <a:ea typeface="Helvetica Neue Thin"/>
                <a:cs typeface="Helvetica Neue Thin"/>
                <a:sym typeface="Helvetica Neue Thin"/>
              </a:defRPr>
            </a:pP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59" name="Screen Shot 2019-03-22 at 7.59.20 AM.png" descr="Screen Shot 2019-03-22 at 7.59.20 AM.png"/>
          <p:cNvPicPr>
            <a:picLocks noChangeAspect="1"/>
          </p:cNvPicPr>
          <p:nvPr/>
        </p:nvPicPr>
        <p:blipFill>
          <a:blip r:embed="rId3">
            <a:extLst/>
          </a:blip>
          <a:stretch>
            <a:fillRect/>
          </a:stretch>
        </p:blipFill>
        <p:spPr>
          <a:xfrm>
            <a:off x="4938712" y="3388269"/>
            <a:ext cx="5486403" cy="5105404"/>
          </a:xfrm>
          <a:prstGeom prst="rect">
            <a:avLst/>
          </a:prstGeom>
          <a:ln w="12700">
            <a:miter lim="400000"/>
          </a:ln>
        </p:spPr>
      </p:pic>
      <p:sp>
        <p:nvSpPr>
          <p:cNvPr id="460" name="3 sets of practices"/>
          <p:cNvSpPr txBox="1"/>
          <p:nvPr>
            <p:ph type="title"/>
          </p:nvPr>
        </p:nvSpPr>
        <p:spPr>
          <a:xfrm>
            <a:off x="4102000" y="1130300"/>
            <a:ext cx="7937601" cy="2159000"/>
          </a:xfrm>
          <a:prstGeom prst="rect">
            <a:avLst/>
          </a:prstGeom>
        </p:spPr>
        <p:txBody>
          <a:bodyPr/>
          <a:lstStyle>
            <a:lvl1pPr defTabSz="490727">
              <a:defRPr sz="6800">
                <a:latin typeface="Helvetica Neue Thin"/>
                <a:ea typeface="Helvetica Neue Thin"/>
                <a:cs typeface="Helvetica Neue Thin"/>
                <a:sym typeface="Helvetica Neue Thin"/>
              </a:defRPr>
            </a:lvl1pPr>
          </a:lstStyle>
          <a:p>
            <a:pPr/>
            <a:r>
              <a:t>3 sets of practices</a:t>
            </a:r>
          </a:p>
        </p:txBody>
      </p:sp>
      <p:pic>
        <p:nvPicPr>
          <p:cNvPr id="461" name="images-1.jpg" descr="images-1.jpg"/>
          <p:cNvPicPr>
            <a:picLocks noChangeAspect="1"/>
          </p:cNvPicPr>
          <p:nvPr/>
        </p:nvPicPr>
        <p:blipFill>
          <a:blip r:embed="rId4">
            <a:extLst/>
          </a:blip>
          <a:stretch>
            <a:fillRect/>
          </a:stretch>
        </p:blipFill>
        <p:spPr>
          <a:xfrm>
            <a:off x="601771" y="4413250"/>
            <a:ext cx="3215035" cy="2159000"/>
          </a:xfrm>
          <a:prstGeom prst="rect">
            <a:avLst/>
          </a:prstGeom>
          <a:ln w="12700">
            <a:miter lim="400000"/>
          </a:ln>
        </p:spPr>
      </p:pic>
      <p:pic>
        <p:nvPicPr>
          <p:cNvPr id="462" name="images.jpg" descr="images.jpg"/>
          <p:cNvPicPr>
            <a:picLocks noChangeAspect="1"/>
          </p:cNvPicPr>
          <p:nvPr/>
        </p:nvPicPr>
        <p:blipFill>
          <a:blip r:embed="rId5">
            <a:extLst/>
          </a:blip>
          <a:stretch>
            <a:fillRect/>
          </a:stretch>
        </p:blipFill>
        <p:spPr>
          <a:xfrm>
            <a:off x="616979" y="1152624"/>
            <a:ext cx="3184619" cy="3314901"/>
          </a:xfrm>
          <a:prstGeom prst="rect">
            <a:avLst/>
          </a:prstGeom>
          <a:ln w="12700">
            <a:miter lim="400000"/>
          </a:ln>
        </p:spPr>
      </p:pic>
      <p:pic>
        <p:nvPicPr>
          <p:cNvPr id="463" name="globe-800x600.png" descr="globe-800x600.png"/>
          <p:cNvPicPr>
            <a:picLocks noChangeAspect="1"/>
          </p:cNvPicPr>
          <p:nvPr/>
        </p:nvPicPr>
        <p:blipFill>
          <a:blip r:embed="rId6">
            <a:extLst/>
          </a:blip>
          <a:stretch>
            <a:fillRect/>
          </a:stretch>
        </p:blipFill>
        <p:spPr>
          <a:xfrm>
            <a:off x="616979" y="6641386"/>
            <a:ext cx="3184619" cy="2388465"/>
          </a:xfrm>
          <a:prstGeom prst="rect">
            <a:avLst/>
          </a:prstGeom>
          <a:ln w="12700">
            <a:miter lim="400000"/>
          </a:ln>
        </p:spPr>
      </p:pic>
      <p:sp>
        <p:nvSpPr>
          <p:cNvPr id="464" name="Sanctuary"/>
          <p:cNvSpPr txBox="1"/>
          <p:nvPr/>
        </p:nvSpPr>
        <p:spPr>
          <a:xfrm>
            <a:off x="5813488" y="4216496"/>
            <a:ext cx="1974978" cy="62210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584200">
              <a:spcBef>
                <a:spcPts val="3200"/>
              </a:spcBef>
              <a:defRPr sz="3500">
                <a:solidFill>
                  <a:srgbClr val="000000"/>
                </a:solidFill>
                <a:latin typeface="Helvetica Neue Thin"/>
                <a:ea typeface="Helvetica Neue Thin"/>
                <a:cs typeface="Helvetica Neue Thin"/>
                <a:sym typeface="Helvetica Neue Thin"/>
              </a:defRPr>
            </a:lvl1pPr>
          </a:lstStyle>
          <a:p>
            <a:pPr/>
            <a:r>
              <a:t>Sanctuary</a:t>
            </a:r>
          </a:p>
        </p:txBody>
      </p:sp>
      <p:sp>
        <p:nvSpPr>
          <p:cNvPr id="465" name="Outpost"/>
          <p:cNvSpPr txBox="1"/>
          <p:nvPr/>
        </p:nvSpPr>
        <p:spPr>
          <a:xfrm>
            <a:off x="8251887" y="6223096"/>
            <a:ext cx="1604265" cy="62210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584200">
              <a:spcBef>
                <a:spcPts val="3200"/>
              </a:spcBef>
              <a:defRPr sz="3500">
                <a:solidFill>
                  <a:srgbClr val="000000"/>
                </a:solidFill>
                <a:latin typeface="Helvetica Neue Thin"/>
                <a:ea typeface="Helvetica Neue Thin"/>
                <a:cs typeface="Helvetica Neue Thin"/>
                <a:sym typeface="Helvetica Neue Thin"/>
              </a:defRPr>
            </a:lvl1pPr>
          </a:lstStyle>
          <a:p>
            <a:pPr/>
            <a:r>
              <a:t>Outpost</a:t>
            </a:r>
          </a:p>
        </p:txBody>
      </p:sp>
      <p:sp>
        <p:nvSpPr>
          <p:cNvPr id="466" name="Campfire"/>
          <p:cNvSpPr txBox="1"/>
          <p:nvPr/>
        </p:nvSpPr>
        <p:spPr>
          <a:xfrm>
            <a:off x="4543488" y="6223096"/>
            <a:ext cx="1775842" cy="62210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584200">
              <a:spcBef>
                <a:spcPts val="3200"/>
              </a:spcBef>
              <a:defRPr sz="3500">
                <a:solidFill>
                  <a:srgbClr val="000000"/>
                </a:solidFill>
                <a:latin typeface="Helvetica Neue Thin"/>
                <a:ea typeface="Helvetica Neue Thin"/>
                <a:cs typeface="Helvetica Neue Thin"/>
                <a:sym typeface="Helvetica Neue Thin"/>
              </a:defRPr>
            </a:lvl1pPr>
          </a:lstStyle>
          <a:p>
            <a:pPr/>
            <a:r>
              <a:t>Campfire</a:t>
            </a:r>
          </a:p>
        </p:txBody>
      </p:sp>
      <p:pic>
        <p:nvPicPr>
          <p:cNvPr id="467" name="Screen Shot 2019-04-23 at 10.05.59 AM.png" descr="Screen Shot 2019-04-23 at 10.05.59 AM.png"/>
          <p:cNvPicPr>
            <a:picLocks noChangeAspect="1"/>
          </p:cNvPicPr>
          <p:nvPr/>
        </p:nvPicPr>
        <p:blipFill>
          <a:blip r:embed="rId7">
            <a:extLst/>
          </a:blip>
          <a:stretch>
            <a:fillRect/>
          </a:stretch>
        </p:blipFill>
        <p:spPr>
          <a:xfrm>
            <a:off x="4162450" y="2977086"/>
            <a:ext cx="8835730" cy="5927769"/>
          </a:xfrm>
          <a:prstGeom prst="rect">
            <a:avLst/>
          </a:prstGeom>
          <a:ln w="12700">
            <a:miter lim="400000"/>
          </a:ln>
        </p:spPr>
      </p:pic>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1" name="- Are congregations to be cruciform communities of hope? Why or why not?…"/>
          <p:cNvSpPr txBox="1"/>
          <p:nvPr>
            <p:ph type="title"/>
          </p:nvPr>
        </p:nvSpPr>
        <p:spPr>
          <a:xfrm>
            <a:off x="815246" y="3231127"/>
            <a:ext cx="11099801" cy="5196504"/>
          </a:xfrm>
          <a:prstGeom prst="rect">
            <a:avLst/>
          </a:prstGeom>
        </p:spPr>
        <p:txBody>
          <a:bodyPr/>
          <a:lstStyle/>
          <a:p>
            <a:pPr algn="l" defTabSz="251206">
              <a:defRPr sz="3500">
                <a:latin typeface="Helvetica Neue Thin"/>
                <a:ea typeface="Helvetica Neue Thin"/>
                <a:cs typeface="Helvetica Neue Thin"/>
                <a:sym typeface="Helvetica Neue Thin"/>
              </a:defRPr>
            </a:pPr>
          </a:p>
          <a:p>
            <a:pPr algn="l" defTabSz="251206">
              <a:defRPr sz="3500">
                <a:latin typeface="Helvetica Neue Thin"/>
                <a:ea typeface="Helvetica Neue Thin"/>
                <a:cs typeface="Helvetica Neue Thin"/>
                <a:sym typeface="Helvetica Neue Thin"/>
              </a:defRPr>
            </a:pPr>
            <a:r>
              <a:t>- What practices guide your life of faith?</a:t>
            </a:r>
          </a:p>
          <a:p>
            <a:pPr algn="l" defTabSz="251206">
              <a:defRPr sz="3500">
                <a:latin typeface="Helvetica Neue Thin"/>
                <a:ea typeface="Helvetica Neue Thin"/>
                <a:cs typeface="Helvetica Neue Thin"/>
                <a:sym typeface="Helvetica Neue Thin"/>
              </a:defRPr>
            </a:pPr>
          </a:p>
          <a:p>
            <a:pPr algn="l" defTabSz="251206">
              <a:defRPr sz="3500">
                <a:latin typeface="Helvetica Neue Thin"/>
                <a:ea typeface="Helvetica Neue Thin"/>
                <a:cs typeface="Helvetica Neue Thin"/>
                <a:sym typeface="Helvetica Neue Thin"/>
              </a:defRPr>
            </a:pPr>
            <a:r>
              <a:t>- How might ministry tend to both the gathering and scattering aspects of our lives?</a:t>
            </a:r>
          </a:p>
          <a:p>
            <a:pPr algn="l" defTabSz="251206">
              <a:defRPr sz="3500">
                <a:latin typeface="Helvetica Neue Thin"/>
                <a:ea typeface="Helvetica Neue Thin"/>
                <a:cs typeface="Helvetica Neue Thin"/>
                <a:sym typeface="Helvetica Neue Thin"/>
              </a:defRPr>
            </a:pPr>
          </a:p>
          <a:p>
            <a:pPr algn="l" defTabSz="251206">
              <a:defRPr sz="3500">
                <a:latin typeface="Helvetica Neue Thin"/>
                <a:ea typeface="Helvetica Neue Thin"/>
                <a:cs typeface="Helvetica Neue Thin"/>
                <a:sym typeface="Helvetica Neue Thin"/>
              </a:defRPr>
            </a:pPr>
            <a:r>
              <a:t>- How could these three types of practices help your congregation “practice” their way into the future? What practices do you have in each category?</a:t>
            </a:r>
          </a:p>
        </p:txBody>
      </p:sp>
      <p:pic>
        <p:nvPicPr>
          <p:cNvPr id="472" name="images.jpg" descr="images.jpg"/>
          <p:cNvPicPr>
            <a:picLocks noChangeAspect="1"/>
          </p:cNvPicPr>
          <p:nvPr/>
        </p:nvPicPr>
        <p:blipFill>
          <a:blip r:embed="rId2">
            <a:extLst/>
          </a:blip>
          <a:stretch>
            <a:fillRect/>
          </a:stretch>
        </p:blipFill>
        <p:spPr>
          <a:xfrm>
            <a:off x="9352091" y="336096"/>
            <a:ext cx="2857503" cy="2857501"/>
          </a:xfrm>
          <a:prstGeom prst="rect">
            <a:avLst/>
          </a:prstGeom>
          <a:ln w="12700">
            <a:miter lim="400000"/>
          </a:ln>
        </p:spPr>
      </p:pic>
      <p:sp>
        <p:nvSpPr>
          <p:cNvPr id="473" name="Group Sharing"/>
          <p:cNvSpPr txBox="1"/>
          <p:nvPr/>
        </p:nvSpPr>
        <p:spPr>
          <a:xfrm>
            <a:off x="354144" y="1394628"/>
            <a:ext cx="8833981" cy="129132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584200">
              <a:defRPr sz="8000">
                <a:solidFill>
                  <a:srgbClr val="000000"/>
                </a:solidFill>
                <a:latin typeface="Helvetica Neue Thin"/>
                <a:ea typeface="Helvetica Neue Thin"/>
                <a:cs typeface="Helvetica Neue Thin"/>
                <a:sym typeface="Helvetica Neue Thin"/>
              </a:defRPr>
            </a:lvl1pPr>
          </a:lstStyle>
          <a:p>
            <a:pPr/>
            <a:r>
              <a:t>Small Group Sharing</a:t>
            </a: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5" name="Leading toward the future God has promised"/>
          <p:cNvSpPr txBox="1"/>
          <p:nvPr>
            <p:ph type="title"/>
          </p:nvPr>
        </p:nvSpPr>
        <p:spPr>
          <a:prstGeom prst="rect">
            <a:avLst/>
          </a:prstGeom>
        </p:spPr>
        <p:txBody>
          <a:bodyPr/>
          <a:lstStyle>
            <a:lvl1pPr algn="ctr"/>
          </a:lstStyle>
          <a:p>
            <a:pPr/>
            <a:r>
              <a:t>GPS for Faith</a:t>
            </a:r>
          </a:p>
        </p:txBody>
      </p:sp>
      <p:sp>
        <p:nvSpPr>
          <p:cNvPr id="476" name="Revelation 21:1-6…"/>
          <p:cNvSpPr txBox="1"/>
          <p:nvPr>
            <p:ph type="body" idx="1"/>
          </p:nvPr>
        </p:nvSpPr>
        <p:spPr>
          <a:xfrm>
            <a:off x="142581" y="2687026"/>
            <a:ext cx="11861801" cy="5781368"/>
          </a:xfrm>
          <a:prstGeom prst="rect">
            <a:avLst/>
          </a:prstGeom>
        </p:spPr>
        <p:txBody>
          <a:bodyPr/>
          <a:lstStyle/>
          <a:p>
            <a:pPr marL="0" indent="0" algn="ctr" defTabSz="543305">
              <a:spcBef>
                <a:spcPts val="2700"/>
              </a:spcBef>
              <a:buSzTx/>
              <a:buFontTx/>
              <a:buNone/>
              <a:defRPr sz="2232">
                <a:solidFill>
                  <a:srgbClr val="000000"/>
                </a:solidFill>
              </a:defRPr>
            </a:pPr>
            <a:r>
              <a:t>A navigational system for faith in highly dynamic environments:</a:t>
            </a:r>
          </a:p>
          <a:p>
            <a:pPr marL="0" indent="0" algn="ctr" defTabSz="543305">
              <a:spcBef>
                <a:spcPts val="2700"/>
              </a:spcBef>
              <a:buSzTx/>
              <a:buNone/>
              <a:defRPr b="1" sz="2232">
                <a:solidFill>
                  <a:srgbClr val="000000"/>
                </a:solidFill>
                <a:latin typeface="+mn-lt"/>
                <a:ea typeface="+mn-ea"/>
                <a:cs typeface="+mn-cs"/>
                <a:sym typeface="Helvetica Neue"/>
              </a:defRPr>
            </a:pPr>
            <a:r>
              <a:t>Getting oriented</a:t>
            </a:r>
            <a:r>
              <a:rPr b="0">
                <a:latin typeface="Helvetica Neue Light"/>
                <a:ea typeface="Helvetica Neue Light"/>
                <a:cs typeface="Helvetica Neue Light"/>
                <a:sym typeface="Helvetica Neue Light"/>
              </a:rPr>
              <a:t> - loving God and our neighbor</a:t>
            </a:r>
          </a:p>
          <a:p>
            <a:pPr marL="0" indent="0" algn="ctr" defTabSz="543305">
              <a:spcBef>
                <a:spcPts val="2700"/>
              </a:spcBef>
              <a:buSzTx/>
              <a:buNone/>
              <a:defRPr b="1" sz="2232">
                <a:solidFill>
                  <a:srgbClr val="000000"/>
                </a:solidFill>
                <a:latin typeface="+mn-lt"/>
                <a:ea typeface="+mn-ea"/>
                <a:cs typeface="+mn-cs"/>
                <a:sym typeface="Helvetica Neue"/>
              </a:defRPr>
            </a:pPr>
            <a:r>
              <a:t>Setting a direction</a:t>
            </a:r>
            <a:r>
              <a:rPr b="0">
                <a:latin typeface="Helvetica Neue Light"/>
                <a:ea typeface="Helvetica Neue Light"/>
                <a:cs typeface="Helvetica Neue Light"/>
                <a:sym typeface="Helvetica Neue Light"/>
              </a:rPr>
              <a:t> - toward God’s promised future</a:t>
            </a:r>
            <a:endParaRPr b="0">
              <a:latin typeface="Helvetica Neue Light"/>
              <a:ea typeface="Helvetica Neue Light"/>
              <a:cs typeface="Helvetica Neue Light"/>
              <a:sym typeface="Helvetica Neue Light"/>
            </a:endParaRPr>
          </a:p>
          <a:p>
            <a:pPr marL="0" indent="0" algn="ctr" defTabSz="543305">
              <a:spcBef>
                <a:spcPts val="2700"/>
              </a:spcBef>
              <a:buSzTx/>
              <a:buNone/>
              <a:defRPr b="1" sz="2232">
                <a:solidFill>
                  <a:srgbClr val="000000"/>
                </a:solidFill>
                <a:latin typeface="+mn-lt"/>
                <a:ea typeface="+mn-ea"/>
                <a:cs typeface="+mn-cs"/>
                <a:sym typeface="Helvetica Neue"/>
              </a:defRPr>
            </a:pPr>
          </a:p>
          <a:p>
            <a:pPr marL="0" indent="0" algn="ctr" defTabSz="543305">
              <a:spcBef>
                <a:spcPts val="2700"/>
              </a:spcBef>
              <a:buSzTx/>
              <a:buNone/>
              <a:defRPr b="1" sz="2976">
                <a:solidFill>
                  <a:srgbClr val="000000"/>
                </a:solidFill>
                <a:latin typeface="+mn-lt"/>
                <a:ea typeface="+mn-ea"/>
                <a:cs typeface="+mn-cs"/>
                <a:sym typeface="Helvetica Neue"/>
              </a:defRPr>
            </a:pPr>
            <a:r>
              <a:t>Two movements</a:t>
            </a:r>
            <a:r>
              <a:rPr b="0">
                <a:latin typeface="Helvetica Neue Light"/>
                <a:ea typeface="Helvetica Neue Light"/>
                <a:cs typeface="Helvetica Neue Light"/>
                <a:sym typeface="Helvetica Neue Light"/>
              </a:rPr>
              <a:t> - gathering and scattering</a:t>
            </a:r>
          </a:p>
          <a:p>
            <a:pPr marL="0" indent="0" algn="ctr" defTabSz="543305">
              <a:spcBef>
                <a:spcPts val="2700"/>
              </a:spcBef>
              <a:buSzTx/>
              <a:buNone/>
              <a:defRPr b="1" sz="2976">
                <a:solidFill>
                  <a:srgbClr val="000000"/>
                </a:solidFill>
                <a:latin typeface="+mn-lt"/>
                <a:ea typeface="+mn-ea"/>
                <a:cs typeface="+mn-cs"/>
                <a:sym typeface="Helvetica Neue"/>
              </a:defRPr>
            </a:pPr>
            <a:r>
              <a:t>Four commitments</a:t>
            </a:r>
            <a:r>
              <a:rPr b="0">
                <a:latin typeface="Helvetica Neue Light"/>
                <a:ea typeface="Helvetica Neue Light"/>
                <a:cs typeface="Helvetica Neue Light"/>
                <a:sym typeface="Helvetica Neue Light"/>
              </a:rPr>
              <a:t> - gift, compass, witness, agent</a:t>
            </a:r>
            <a:endParaRPr b="0">
              <a:latin typeface="Helvetica Neue Light"/>
              <a:ea typeface="Helvetica Neue Light"/>
              <a:cs typeface="Helvetica Neue Light"/>
              <a:sym typeface="Helvetica Neue Light"/>
            </a:endParaRPr>
          </a:p>
          <a:p>
            <a:pPr marL="0" indent="0" algn="ctr" defTabSz="543305">
              <a:spcBef>
                <a:spcPts val="2700"/>
              </a:spcBef>
              <a:buSzTx/>
              <a:buNone/>
              <a:defRPr b="1" sz="2232">
                <a:solidFill>
                  <a:srgbClr val="000000"/>
                </a:solidFill>
                <a:latin typeface="+mn-lt"/>
                <a:ea typeface="+mn-ea"/>
                <a:cs typeface="+mn-cs"/>
                <a:sym typeface="Helvetica Neue"/>
              </a:defRPr>
            </a:pPr>
          </a:p>
          <a:p>
            <a:pPr marL="0" indent="0" algn="ctr" defTabSz="543305">
              <a:spcBef>
                <a:spcPts val="2700"/>
              </a:spcBef>
              <a:buSzTx/>
              <a:buNone/>
              <a:defRPr b="1" sz="2976">
                <a:solidFill>
                  <a:srgbClr val="000000"/>
                </a:solidFill>
                <a:latin typeface="+mn-lt"/>
                <a:ea typeface="+mn-ea"/>
                <a:cs typeface="+mn-cs"/>
                <a:sym typeface="Helvetica Neue"/>
              </a:defRPr>
            </a:pPr>
            <a:r>
              <a:t>Three sets of practices</a:t>
            </a:r>
            <a:r>
              <a:rPr b="0">
                <a:latin typeface="Helvetica Neue Light"/>
                <a:ea typeface="Helvetica Neue Light"/>
                <a:cs typeface="Helvetica Neue Light"/>
                <a:sym typeface="Helvetica Neue Light"/>
              </a:rPr>
              <a:t> - sanctuary, campfire, outpost</a:t>
            </a:r>
          </a:p>
        </p:txBody>
      </p:sp>
      <p:pic>
        <p:nvPicPr>
          <p:cNvPr id="477" name="download-1.jpg" descr="download-1.jpg"/>
          <p:cNvPicPr>
            <a:picLocks noChangeAspect="1"/>
          </p:cNvPicPr>
          <p:nvPr/>
        </p:nvPicPr>
        <p:blipFill>
          <a:blip r:embed="rId2">
            <a:extLst/>
          </a:blip>
          <a:stretch>
            <a:fillRect/>
          </a:stretch>
        </p:blipFill>
        <p:spPr>
          <a:xfrm>
            <a:off x="9557014" y="539813"/>
            <a:ext cx="2857502" cy="2857502"/>
          </a:xfrm>
          <a:prstGeom prst="rect">
            <a:avLst/>
          </a:prstGeom>
          <a:ln w="12700">
            <a:miter lim="400000"/>
          </a:ln>
        </p:spPr>
      </p:pic>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79" name="The-theory-of-Golden-Circle-model.jpeg" descr="The-theory-of-Golden-Circle-model.jpeg"/>
          <p:cNvPicPr>
            <a:picLocks noChangeAspect="1"/>
          </p:cNvPicPr>
          <p:nvPr/>
        </p:nvPicPr>
        <p:blipFill>
          <a:blip r:embed="rId2">
            <a:extLst/>
          </a:blip>
          <a:stretch>
            <a:fillRect/>
          </a:stretch>
        </p:blipFill>
        <p:spPr>
          <a:xfrm>
            <a:off x="2057400" y="1714500"/>
            <a:ext cx="8890000" cy="6324600"/>
          </a:xfrm>
          <a:prstGeom prst="rect">
            <a:avLst/>
          </a:prstGeom>
          <a:ln w="12700">
            <a:miter lim="400000"/>
          </a:ln>
        </p:spPr>
      </p:pic>
      <p:sp>
        <p:nvSpPr>
          <p:cNvPr id="480" name="Rectangle"/>
          <p:cNvSpPr/>
          <p:nvPr/>
        </p:nvSpPr>
        <p:spPr>
          <a:xfrm>
            <a:off x="2095407" y="2614056"/>
            <a:ext cx="3719988" cy="6324601"/>
          </a:xfrm>
          <a:prstGeom prst="rect">
            <a:avLst/>
          </a:prstGeom>
          <a:solidFill>
            <a:srgbClr val="FFFFFF"/>
          </a:solidFill>
          <a:ln w="12700">
            <a:miter lim="400000"/>
          </a:ln>
        </p:spPr>
        <p:txBody>
          <a:bodyPr lIns="50800" tIns="50800" rIns="50800" bIns="50800" anchor="ctr"/>
          <a:lstStyle/>
          <a:p>
            <a:pPr defTabSz="584200">
              <a:defRPr sz="2200">
                <a:blipFill rotWithShape="1">
                  <a:blip r:embed="rId3"/>
                  <a:srcRect l="0" t="0" r="0" b="0"/>
                  <a:tile tx="0" ty="0" sx="100000" sy="100000" flip="none" algn="tl"/>
                </a:blipFill>
                <a:latin typeface="Helvetica Neue Medium"/>
                <a:ea typeface="Helvetica Neue Medium"/>
                <a:cs typeface="Helvetica Neue Medium"/>
                <a:sym typeface="Helvetica Neue Medium"/>
              </a:defRPr>
            </a:pPr>
          </a:p>
        </p:txBody>
      </p:sp>
      <p:sp>
        <p:nvSpPr>
          <p:cNvPr id="481" name="Group Sharing"/>
          <p:cNvSpPr txBox="1"/>
          <p:nvPr/>
        </p:nvSpPr>
        <p:spPr>
          <a:xfrm>
            <a:off x="1622905" y="2692292"/>
            <a:ext cx="4090059" cy="616813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defTabSz="584200">
              <a:defRPr sz="8000">
                <a:solidFill>
                  <a:srgbClr val="000000"/>
                </a:solidFill>
                <a:latin typeface="Helvetica Neue Thin"/>
                <a:ea typeface="Helvetica Neue Thin"/>
                <a:cs typeface="Helvetica Neue Thin"/>
                <a:sym typeface="Helvetica Neue Thin"/>
              </a:defRPr>
            </a:pPr>
            <a:r>
              <a:t>Why</a:t>
            </a:r>
          </a:p>
          <a:p>
            <a:pPr defTabSz="584200">
              <a:defRPr sz="8000">
                <a:solidFill>
                  <a:srgbClr val="000000"/>
                </a:solidFill>
                <a:latin typeface="Helvetica Neue Thin"/>
                <a:ea typeface="Helvetica Neue Thin"/>
                <a:cs typeface="Helvetica Neue Thin"/>
                <a:sym typeface="Helvetica Neue Thin"/>
              </a:defRPr>
            </a:pPr>
          </a:p>
          <a:p>
            <a:pPr defTabSz="584200">
              <a:defRPr sz="8000">
                <a:solidFill>
                  <a:srgbClr val="000000"/>
                </a:solidFill>
                <a:latin typeface="Helvetica Neue Thin"/>
                <a:ea typeface="Helvetica Neue Thin"/>
                <a:cs typeface="Helvetica Neue Thin"/>
                <a:sym typeface="Helvetica Neue Thin"/>
              </a:defRPr>
            </a:pPr>
            <a:r>
              <a:t>How</a:t>
            </a:r>
          </a:p>
          <a:p>
            <a:pPr defTabSz="584200">
              <a:defRPr sz="8000">
                <a:solidFill>
                  <a:srgbClr val="000000"/>
                </a:solidFill>
                <a:latin typeface="Helvetica Neue Thin"/>
                <a:ea typeface="Helvetica Neue Thin"/>
                <a:cs typeface="Helvetica Neue Thin"/>
                <a:sym typeface="Helvetica Neue Thin"/>
              </a:defRPr>
            </a:pPr>
          </a:p>
          <a:p>
            <a:pPr defTabSz="584200">
              <a:defRPr sz="8000">
                <a:solidFill>
                  <a:srgbClr val="000000"/>
                </a:solidFill>
                <a:latin typeface="Helvetica Neue Thin"/>
                <a:ea typeface="Helvetica Neue Thin"/>
                <a:cs typeface="Helvetica Neue Thin"/>
                <a:sym typeface="Helvetica Neue Thin"/>
              </a:defRPr>
            </a:pPr>
            <a:r>
              <a:t>What</a:t>
            </a:r>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3" name="Our calling"/>
          <p:cNvSpPr txBox="1"/>
          <p:nvPr>
            <p:ph type="title"/>
          </p:nvPr>
        </p:nvSpPr>
        <p:spPr>
          <a:xfrm>
            <a:off x="952500" y="-50800"/>
            <a:ext cx="11099800" cy="2159000"/>
          </a:xfrm>
          <a:prstGeom prst="rect">
            <a:avLst/>
          </a:prstGeom>
        </p:spPr>
        <p:txBody>
          <a:bodyPr/>
          <a:lstStyle>
            <a:lvl1pPr>
              <a:defRPr>
                <a:latin typeface="Helvetica Neue Thin"/>
                <a:ea typeface="Helvetica Neue Thin"/>
                <a:cs typeface="Helvetica Neue Thin"/>
                <a:sym typeface="Helvetica Neue Thin"/>
              </a:defRPr>
            </a:lvl1pPr>
          </a:lstStyle>
          <a:p>
            <a:pPr/>
            <a:r>
              <a:t>Congregations are called</a:t>
            </a:r>
          </a:p>
        </p:txBody>
      </p:sp>
      <p:pic>
        <p:nvPicPr>
          <p:cNvPr id="484" name="images-3.jpg" descr="images-3.jpg"/>
          <p:cNvPicPr>
            <a:picLocks noChangeAspect="1"/>
          </p:cNvPicPr>
          <p:nvPr/>
        </p:nvPicPr>
        <p:blipFill>
          <a:blip r:embed="rId3">
            <a:extLst/>
          </a:blip>
          <a:stretch>
            <a:fillRect/>
          </a:stretch>
        </p:blipFill>
        <p:spPr>
          <a:xfrm>
            <a:off x="2359178" y="2271420"/>
            <a:ext cx="3637169" cy="2420373"/>
          </a:xfrm>
          <a:prstGeom prst="rect">
            <a:avLst/>
          </a:prstGeom>
          <a:ln w="12700">
            <a:miter lim="400000"/>
          </a:ln>
        </p:spPr>
      </p:pic>
      <p:pic>
        <p:nvPicPr>
          <p:cNvPr id="485" name="large.jpg" descr="large.jpg"/>
          <p:cNvPicPr>
            <a:picLocks noChangeAspect="1"/>
          </p:cNvPicPr>
          <p:nvPr/>
        </p:nvPicPr>
        <p:blipFill>
          <a:blip r:embed="rId4">
            <a:extLst/>
          </a:blip>
          <a:stretch>
            <a:fillRect/>
          </a:stretch>
        </p:blipFill>
        <p:spPr>
          <a:xfrm>
            <a:off x="6084658" y="2266819"/>
            <a:ext cx="6350004" cy="6350004"/>
          </a:xfrm>
          <a:prstGeom prst="rect">
            <a:avLst/>
          </a:prstGeom>
          <a:ln w="12700">
            <a:miter lim="400000"/>
          </a:ln>
        </p:spPr>
      </p:pic>
      <p:pic>
        <p:nvPicPr>
          <p:cNvPr id="486" name="images-5.jpg" descr="images-5.jpg"/>
          <p:cNvPicPr>
            <a:picLocks noChangeAspect="1"/>
          </p:cNvPicPr>
          <p:nvPr/>
        </p:nvPicPr>
        <p:blipFill>
          <a:blip r:embed="rId5">
            <a:extLst/>
          </a:blip>
          <a:stretch>
            <a:fillRect/>
          </a:stretch>
        </p:blipFill>
        <p:spPr>
          <a:xfrm>
            <a:off x="1988327" y="6627261"/>
            <a:ext cx="4025904" cy="2019304"/>
          </a:xfrm>
          <a:prstGeom prst="rect">
            <a:avLst/>
          </a:prstGeom>
          <a:ln w="12700">
            <a:miter lim="400000"/>
          </a:ln>
        </p:spPr>
      </p:pic>
      <p:pic>
        <p:nvPicPr>
          <p:cNvPr id="487" name="download copy.jpg" descr="download copy.jpg"/>
          <p:cNvPicPr>
            <a:picLocks noChangeAspect="1"/>
          </p:cNvPicPr>
          <p:nvPr/>
        </p:nvPicPr>
        <p:blipFill>
          <a:blip r:embed="rId6">
            <a:extLst/>
          </a:blip>
          <a:stretch>
            <a:fillRect/>
          </a:stretch>
        </p:blipFill>
        <p:spPr>
          <a:xfrm>
            <a:off x="929918" y="4817640"/>
            <a:ext cx="5118102" cy="1587504"/>
          </a:xfrm>
          <a:prstGeom prst="rect">
            <a:avLst/>
          </a:prstGeom>
          <a:ln w="12700">
            <a:miter lim="400000"/>
          </a:ln>
        </p:spPr>
      </p:pic>
      <p:sp>
        <p:nvSpPr>
          <p:cNvPr id="488" name="is to steward the future witness to the Christian faith."/>
          <p:cNvSpPr txBox="1"/>
          <p:nvPr/>
        </p:nvSpPr>
        <p:spPr>
          <a:xfrm>
            <a:off x="3218022" y="1709063"/>
            <a:ext cx="6401640" cy="43667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ct val="117999"/>
              </a:lnSpc>
              <a:defRPr sz="2200">
                <a:solidFill>
                  <a:srgbClr val="000000"/>
                </a:solidFill>
              </a:defRPr>
            </a:lvl1pPr>
          </a:lstStyle>
          <a:p>
            <a:pPr/>
            <a:r>
              <a:t>to steward the future witness to the Christian faith.</a:t>
            </a:r>
          </a:p>
        </p:txBody>
      </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92" name="glass-984457_1920.jpg" descr="glass-984457_1920.jpg"/>
          <p:cNvPicPr>
            <a:picLocks noChangeAspect="1"/>
          </p:cNvPicPr>
          <p:nvPr/>
        </p:nvPicPr>
        <p:blipFill>
          <a:blip r:embed="rId2">
            <a:extLst/>
          </a:blip>
          <a:stretch>
            <a:fillRect/>
          </a:stretch>
        </p:blipFill>
        <p:spPr>
          <a:xfrm>
            <a:off x="0" y="541866"/>
            <a:ext cx="13004801" cy="8669868"/>
          </a:xfrm>
          <a:prstGeom prst="rect">
            <a:avLst/>
          </a:prstGeom>
          <a:ln w="12700">
            <a:miter lim="400000"/>
          </a:ln>
        </p:spPr>
      </p:pic>
      <p:sp>
        <p:nvSpPr>
          <p:cNvPr id="493" name="We steward the future witness of the Christian faith."/>
          <p:cNvSpPr txBox="1"/>
          <p:nvPr/>
        </p:nvSpPr>
        <p:spPr>
          <a:xfrm>
            <a:off x="5717454" y="6251338"/>
            <a:ext cx="5094990" cy="226761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4200">
                <a:solidFill>
                  <a:srgbClr val="FFFFFF"/>
                </a:solidFill>
                <a:latin typeface="Helvetica Neue Thin"/>
                <a:ea typeface="Helvetica Neue Thin"/>
                <a:cs typeface="Helvetica Neue Thin"/>
                <a:sym typeface="Helvetica Neue Thin"/>
              </a:defRPr>
            </a:pPr>
            <a:r>
              <a:t>We steward the future witness of the Christian faith.</a:t>
            </a:r>
          </a:p>
          <a:p>
            <a:pPr/>
            <a:r>
              <a:t> </a:t>
            </a:r>
          </a:p>
        </p:txBody>
      </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pic>
        <p:nvPicPr>
          <p:cNvPr id="495" name="god-1772560_1920.jpg" descr="god-1772560_1920.jpg"/>
          <p:cNvPicPr>
            <a:picLocks noChangeAspect="1"/>
          </p:cNvPicPr>
          <p:nvPr/>
        </p:nvPicPr>
        <p:blipFill>
          <a:blip r:embed="rId2">
            <a:extLst/>
          </a:blip>
          <a:stretch>
            <a:fillRect/>
          </a:stretch>
        </p:blipFill>
        <p:spPr>
          <a:xfrm>
            <a:off x="407199" y="813333"/>
            <a:ext cx="12190402" cy="8126934"/>
          </a:xfrm>
          <a:prstGeom prst="rect">
            <a:avLst/>
          </a:prstGeom>
          <a:ln w="25400">
            <a:miter lim="400000"/>
          </a:ln>
          <a:effectLst>
            <a:outerShdw sx="100000" sy="100000" kx="0" ky="0" algn="b" rotWithShape="0" blurRad="254000" dist="127000" dir="5400000">
              <a:srgbClr val="000000">
                <a:alpha val="70000"/>
              </a:srgbClr>
            </a:outerShdw>
          </a:effectLst>
        </p:spPr>
      </p:pic>
      <p:sp>
        <p:nvSpPr>
          <p:cNvPr id="496" name="Jesus sent the disciples out instructing them to take nothing with them.…"/>
          <p:cNvSpPr txBox="1"/>
          <p:nvPr/>
        </p:nvSpPr>
        <p:spPr>
          <a:xfrm>
            <a:off x="6218439" y="1595236"/>
            <a:ext cx="6263653" cy="656312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b="1" sz="4200">
                <a:solidFill>
                  <a:srgbClr val="000000"/>
                </a:solidFill>
              </a:defRPr>
            </a:pPr>
            <a:r>
              <a:t>Jesus sent the disciples out instructing them to take nothing with them. </a:t>
            </a:r>
          </a:p>
          <a:p>
            <a:pPr>
              <a:defRPr b="1" sz="4200">
                <a:solidFill>
                  <a:srgbClr val="000000"/>
                </a:solidFill>
              </a:defRPr>
            </a:pPr>
          </a:p>
          <a:p>
            <a:pPr>
              <a:defRPr b="1" sz="4200">
                <a:solidFill>
                  <a:srgbClr val="000000"/>
                </a:solidFill>
              </a:defRPr>
            </a:pPr>
            <a:r>
              <a:t>Bring the Good News and heal. </a:t>
            </a:r>
          </a:p>
          <a:p>
            <a:pPr>
              <a:defRPr b="1" sz="4200">
                <a:solidFill>
                  <a:srgbClr val="000000"/>
                </a:solidFill>
              </a:defRPr>
            </a:pPr>
            <a:r>
              <a:t>Enter homes where you are welcome. </a:t>
            </a:r>
          </a:p>
          <a:p>
            <a:pPr>
              <a:defRPr b="1" sz="4200">
                <a:solidFill>
                  <a:srgbClr val="000000"/>
                </a:solidFill>
              </a:defRPr>
            </a:pPr>
            <a:r>
              <a:t>Move on when you are not. </a:t>
            </a:r>
          </a:p>
        </p:txBody>
      </p:sp>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pic>
        <p:nvPicPr>
          <p:cNvPr id="498" name="god-1772560_1920.jpg" descr="god-1772560_1920.jpg"/>
          <p:cNvPicPr>
            <a:picLocks noChangeAspect="1"/>
          </p:cNvPicPr>
          <p:nvPr/>
        </p:nvPicPr>
        <p:blipFill>
          <a:blip r:embed="rId2">
            <a:extLst/>
          </a:blip>
          <a:stretch>
            <a:fillRect/>
          </a:stretch>
        </p:blipFill>
        <p:spPr>
          <a:xfrm>
            <a:off x="407199" y="813333"/>
            <a:ext cx="12190402" cy="8126934"/>
          </a:xfrm>
          <a:prstGeom prst="rect">
            <a:avLst/>
          </a:prstGeom>
          <a:ln w="25400">
            <a:miter lim="400000"/>
          </a:ln>
          <a:effectLst>
            <a:outerShdw sx="100000" sy="100000" kx="0" ky="0" algn="b" rotWithShape="0" blurRad="254000" dist="127000" dir="5400000">
              <a:srgbClr val="000000">
                <a:alpha val="70000"/>
              </a:srgbClr>
            </a:outerShdw>
          </a:effectLst>
        </p:spPr>
      </p:pic>
      <p:sp>
        <p:nvSpPr>
          <p:cNvPr id="499" name="Jesus sent them to the places he intended to go.…"/>
          <p:cNvSpPr txBox="1"/>
          <p:nvPr/>
        </p:nvSpPr>
        <p:spPr>
          <a:xfrm>
            <a:off x="6218439" y="2242936"/>
            <a:ext cx="6263653" cy="526772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b="1" sz="4200">
                <a:solidFill>
                  <a:srgbClr val="000000"/>
                </a:solidFill>
              </a:defRPr>
            </a:pPr>
            <a:r>
              <a:t>Jesus sent them to the places he intended to go. </a:t>
            </a:r>
          </a:p>
          <a:p>
            <a:pPr>
              <a:defRPr b="1" sz="4200">
                <a:solidFill>
                  <a:srgbClr val="000000"/>
                </a:solidFill>
              </a:defRPr>
            </a:pPr>
            <a:r>
              <a:t>Know - there will be disruption AND</a:t>
            </a:r>
          </a:p>
          <a:p>
            <a:pPr>
              <a:defRPr b="1" sz="4200">
                <a:solidFill>
                  <a:srgbClr val="000000"/>
                </a:solidFill>
              </a:defRPr>
            </a:pPr>
            <a:r>
              <a:t>you go with Christ’s blessing, power, and authority. </a:t>
            </a:r>
          </a:p>
        </p:txBody>
      </p:sp>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pic>
        <p:nvPicPr>
          <p:cNvPr id="501" name="god-1772560_1920.jpg" descr="god-1772560_1920.jpg"/>
          <p:cNvPicPr>
            <a:picLocks noChangeAspect="1"/>
          </p:cNvPicPr>
          <p:nvPr/>
        </p:nvPicPr>
        <p:blipFill>
          <a:blip r:embed="rId2">
            <a:extLst/>
          </a:blip>
          <a:stretch>
            <a:fillRect/>
          </a:stretch>
        </p:blipFill>
        <p:spPr>
          <a:xfrm>
            <a:off x="407199" y="813333"/>
            <a:ext cx="12190402" cy="8126934"/>
          </a:xfrm>
          <a:prstGeom prst="rect">
            <a:avLst/>
          </a:prstGeom>
          <a:ln w="25400">
            <a:miter lim="400000"/>
          </a:ln>
          <a:effectLst>
            <a:outerShdw sx="100000" sy="100000" kx="0" ky="0" algn="b" rotWithShape="0" blurRad="254000" dist="127000" dir="5400000">
              <a:srgbClr val="000000">
                <a:alpha val="70000"/>
              </a:srgbClr>
            </a:outerShdw>
          </a:effectLst>
        </p:spPr>
      </p:pic>
      <p:sp>
        <p:nvSpPr>
          <p:cNvPr id="502" name="The mission is not our, it is God’s.…"/>
          <p:cNvSpPr txBox="1"/>
          <p:nvPr/>
        </p:nvSpPr>
        <p:spPr>
          <a:xfrm>
            <a:off x="6602629" y="2566786"/>
            <a:ext cx="5596470" cy="462002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b="1" sz="4200">
                <a:solidFill>
                  <a:srgbClr val="000000"/>
                </a:solidFill>
              </a:defRPr>
            </a:pPr>
            <a:r>
              <a:t>The mission is not our, it is God’s.</a:t>
            </a:r>
          </a:p>
          <a:p>
            <a:pPr>
              <a:defRPr b="1" sz="4200">
                <a:solidFill>
                  <a:srgbClr val="000000"/>
                </a:solidFill>
              </a:defRPr>
            </a:pPr>
            <a:r>
              <a:t>Practices are sturdy.</a:t>
            </a:r>
          </a:p>
          <a:p>
            <a:pPr>
              <a:defRPr b="1" sz="4200">
                <a:solidFill>
                  <a:srgbClr val="000000"/>
                </a:solidFill>
              </a:defRPr>
            </a:pPr>
            <a:r>
              <a:t>God’s future is promised.</a:t>
            </a:r>
          </a:p>
          <a:p>
            <a:pPr>
              <a:defRPr b="1" sz="4200">
                <a:solidFill>
                  <a:srgbClr val="000000"/>
                </a:solidFill>
              </a:defRPr>
            </a:pPr>
            <a:r>
              <a:t>God’s love transforms.</a:t>
            </a:r>
          </a:p>
        </p:txBody>
      </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4" name="What is distracting from the Why of ministry?…"/>
          <p:cNvSpPr txBox="1"/>
          <p:nvPr>
            <p:ph type="title" idx="4294967295"/>
          </p:nvPr>
        </p:nvSpPr>
        <p:spPr>
          <a:xfrm>
            <a:off x="789462" y="5404565"/>
            <a:ext cx="11425876" cy="2744808"/>
          </a:xfrm>
          <a:prstGeom prst="rect">
            <a:avLst/>
          </a:prstGeom>
        </p:spPr>
        <p:txBody>
          <a:bodyPr anchor="b"/>
          <a:lstStyle/>
          <a:p>
            <a:pPr algn="ctr" defTabSz="309625">
              <a:lnSpc>
                <a:spcPct val="100000"/>
              </a:lnSpc>
              <a:defRPr b="0" spc="0" sz="4346">
                <a:latin typeface="Helvetica Neue Thin"/>
                <a:ea typeface="Helvetica Neue Thin"/>
                <a:cs typeface="Helvetica Neue Thin"/>
                <a:sym typeface="Helvetica Neue Thin"/>
              </a:defRPr>
            </a:pPr>
            <a:r>
              <a:t>What is distracting from the </a:t>
            </a:r>
            <a:r>
              <a:rPr b="1">
                <a:latin typeface="+mn-lt"/>
                <a:ea typeface="+mn-ea"/>
                <a:cs typeface="+mn-cs"/>
                <a:sym typeface="Helvetica Neue"/>
              </a:rPr>
              <a:t>Why</a:t>
            </a:r>
            <a:r>
              <a:t> of ministry?</a:t>
            </a:r>
          </a:p>
          <a:p>
            <a:pPr algn="ctr" defTabSz="309625">
              <a:lnSpc>
                <a:spcPct val="100000"/>
              </a:lnSpc>
              <a:defRPr b="0" spc="0" sz="4346">
                <a:latin typeface="Helvetica Neue Thin"/>
                <a:ea typeface="Helvetica Neue Thin"/>
                <a:cs typeface="Helvetica Neue Thin"/>
                <a:sym typeface="Helvetica Neue Thin"/>
              </a:defRPr>
            </a:pPr>
            <a:r>
              <a:rPr b="1">
                <a:latin typeface="+mn-lt"/>
                <a:ea typeface="+mn-ea"/>
                <a:cs typeface="+mn-cs"/>
                <a:sym typeface="Helvetica Neue"/>
              </a:rPr>
              <a:t>How</a:t>
            </a:r>
            <a:r>
              <a:t> might you reimagine aspects of ministry?</a:t>
            </a:r>
          </a:p>
          <a:p>
            <a:pPr algn="ctr" defTabSz="309625">
              <a:lnSpc>
                <a:spcPct val="100000"/>
              </a:lnSpc>
              <a:defRPr b="0" spc="0" sz="4346">
                <a:latin typeface="Helvetica Neue Thin"/>
                <a:ea typeface="Helvetica Neue Thin"/>
                <a:cs typeface="Helvetica Neue Thin"/>
                <a:sym typeface="Helvetica Neue Thin"/>
              </a:defRPr>
            </a:pPr>
            <a:r>
              <a:rPr b="1">
                <a:latin typeface="+mn-lt"/>
                <a:ea typeface="+mn-ea"/>
                <a:cs typeface="+mn-cs"/>
                <a:sym typeface="Helvetica Neue"/>
              </a:rPr>
              <a:t>What</a:t>
            </a:r>
            <a:r>
              <a:t> practices might you experiment with? What practices might you let go of?</a:t>
            </a:r>
          </a:p>
        </p:txBody>
      </p:sp>
      <p:pic>
        <p:nvPicPr>
          <p:cNvPr id="505" name="download-11.jpg" descr="download-11.jpg"/>
          <p:cNvPicPr>
            <a:picLocks noChangeAspect="1"/>
          </p:cNvPicPr>
          <p:nvPr/>
        </p:nvPicPr>
        <p:blipFill>
          <a:blip r:embed="rId2">
            <a:extLst/>
          </a:blip>
          <a:stretch>
            <a:fillRect/>
          </a:stretch>
        </p:blipFill>
        <p:spPr>
          <a:xfrm>
            <a:off x="5163692" y="1917316"/>
            <a:ext cx="2857501" cy="2857501"/>
          </a:xfrm>
          <a:prstGeom prst="rect">
            <a:avLst/>
          </a:prstGeom>
          <a:ln w="12700">
            <a:miter lim="400000"/>
          </a:ln>
        </p:spPr>
      </p:pic>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7" name="As you prepare to head home,…"/>
          <p:cNvSpPr txBox="1"/>
          <p:nvPr>
            <p:ph type="title" idx="4294967295"/>
          </p:nvPr>
        </p:nvSpPr>
        <p:spPr>
          <a:xfrm>
            <a:off x="480406" y="4742791"/>
            <a:ext cx="12043988" cy="3406582"/>
          </a:xfrm>
          <a:prstGeom prst="rect">
            <a:avLst/>
          </a:prstGeom>
        </p:spPr>
        <p:txBody>
          <a:bodyPr anchor="b"/>
          <a:lstStyle/>
          <a:p>
            <a:pPr algn="ctr" defTabSz="315468">
              <a:lnSpc>
                <a:spcPct val="100000"/>
              </a:lnSpc>
              <a:defRPr b="0" spc="0" sz="4428">
                <a:latin typeface="Helvetica Neue Thin"/>
                <a:ea typeface="Helvetica Neue Thin"/>
                <a:cs typeface="Helvetica Neue Thin"/>
                <a:sym typeface="Helvetica Neue Thin"/>
              </a:defRPr>
            </a:pPr>
            <a:r>
              <a:t>As you prepare to head home, </a:t>
            </a:r>
          </a:p>
          <a:p>
            <a:pPr algn="ctr" defTabSz="315468">
              <a:lnSpc>
                <a:spcPct val="100000"/>
              </a:lnSpc>
              <a:defRPr b="0" spc="0" sz="4428">
                <a:latin typeface="Helvetica Neue Thin"/>
                <a:ea typeface="Helvetica Neue Thin"/>
                <a:cs typeface="Helvetica Neue Thin"/>
                <a:sym typeface="Helvetica Neue Thin"/>
              </a:defRPr>
            </a:pPr>
            <a:r>
              <a:t>review to the list of things you laid down yesterday. </a:t>
            </a:r>
          </a:p>
          <a:p>
            <a:pPr algn="ctr" defTabSz="315468">
              <a:lnSpc>
                <a:spcPct val="100000"/>
              </a:lnSpc>
              <a:defRPr b="0" spc="0" sz="4428">
                <a:latin typeface="Helvetica Neue Thin"/>
                <a:ea typeface="Helvetica Neue Thin"/>
                <a:cs typeface="Helvetica Neue Thin"/>
                <a:sym typeface="Helvetica Neue Thin"/>
              </a:defRPr>
            </a:pPr>
            <a:r>
              <a:t>Review your Why, How, and What.</a:t>
            </a:r>
          </a:p>
          <a:p>
            <a:pPr algn="ctr" defTabSz="315468">
              <a:lnSpc>
                <a:spcPct val="100000"/>
              </a:lnSpc>
              <a:defRPr b="0" spc="0" sz="4428">
                <a:latin typeface="Helvetica Neue Thin"/>
                <a:ea typeface="Helvetica Neue Thin"/>
                <a:cs typeface="Helvetica Neue Thin"/>
                <a:sym typeface="Helvetica Neue Thin"/>
              </a:defRPr>
            </a:pPr>
            <a:r>
              <a:t>What two things will you leave with?</a:t>
            </a:r>
          </a:p>
        </p:txBody>
      </p:sp>
      <p:pic>
        <p:nvPicPr>
          <p:cNvPr id="508" name="download-11.jpg" descr="download-11.jpg"/>
          <p:cNvPicPr>
            <a:picLocks noChangeAspect="1"/>
          </p:cNvPicPr>
          <p:nvPr/>
        </p:nvPicPr>
        <p:blipFill>
          <a:blip r:embed="rId2">
            <a:extLst/>
          </a:blip>
          <a:stretch>
            <a:fillRect/>
          </a:stretch>
        </p:blipFill>
        <p:spPr>
          <a:xfrm>
            <a:off x="5163692" y="1917316"/>
            <a:ext cx="2857501" cy="2857501"/>
          </a:xfrm>
          <a:prstGeom prst="rect">
            <a:avLst/>
          </a:prstGeom>
          <a:ln w="12700">
            <a:miter lim="400000"/>
          </a:ln>
        </p:spPr>
      </p:pic>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0" name="What framework supports this calling?"/>
          <p:cNvSpPr txBox="1"/>
          <p:nvPr/>
        </p:nvSpPr>
        <p:spPr>
          <a:xfrm>
            <a:off x="2588934" y="7947509"/>
            <a:ext cx="7334861" cy="64713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584200">
              <a:defRPr sz="3600">
                <a:solidFill>
                  <a:srgbClr val="000000"/>
                </a:solidFill>
                <a:latin typeface="Helvetica Neue Thin"/>
                <a:ea typeface="Helvetica Neue Thin"/>
                <a:cs typeface="Helvetica Neue Thin"/>
                <a:sym typeface="Helvetica Neue Thin"/>
              </a:defRPr>
            </a:lvl1pPr>
          </a:lstStyle>
          <a:p>
            <a:pPr/>
            <a:r>
              <a:t>What framework supports this calling?</a:t>
            </a:r>
          </a:p>
        </p:txBody>
      </p:sp>
      <p:pic>
        <p:nvPicPr>
          <p:cNvPr id="511" name="image-from-rawpixel-id-438793-jpeg.jpg" descr="image-from-rawpixel-id-438793-jpeg.jpg"/>
          <p:cNvPicPr>
            <a:picLocks noChangeAspect="1"/>
          </p:cNvPicPr>
          <p:nvPr/>
        </p:nvPicPr>
        <p:blipFill>
          <a:blip r:embed="rId3">
            <a:extLst/>
          </a:blip>
          <a:stretch>
            <a:fillRect/>
          </a:stretch>
        </p:blipFill>
        <p:spPr>
          <a:xfrm>
            <a:off x="753214" y="558082"/>
            <a:ext cx="11498372" cy="7136483"/>
          </a:xfrm>
          <a:prstGeom prst="rect">
            <a:avLst/>
          </a:prstGeom>
          <a:ln w="12700">
            <a:miter lim="400000"/>
          </a:ln>
        </p:spPr>
      </p:pic>
      <p:pic>
        <p:nvPicPr>
          <p:cNvPr id="512" name="1_lWBs9A9OZEvbYuybR-YPYQ.jpg" descr="1_lWBs9A9OZEvbYuybR-YPYQ.jpg"/>
          <p:cNvPicPr>
            <a:picLocks noChangeAspect="1"/>
          </p:cNvPicPr>
          <p:nvPr/>
        </p:nvPicPr>
        <p:blipFill>
          <a:blip r:embed="rId4">
            <a:extLst/>
          </a:blip>
          <a:stretch>
            <a:fillRect/>
          </a:stretch>
        </p:blipFill>
        <p:spPr>
          <a:xfrm>
            <a:off x="0" y="-39994"/>
            <a:ext cx="13004801" cy="8667699"/>
          </a:xfrm>
          <a:prstGeom prst="rect">
            <a:avLst/>
          </a:prstGeom>
          <a:ln w="12700">
            <a:miter lim="400000"/>
          </a:ln>
        </p:spPr>
      </p:pic>
      <p:sp>
        <p:nvSpPr>
          <p:cNvPr id="513" name="May the Lord bless you…"/>
          <p:cNvSpPr txBox="1"/>
          <p:nvPr>
            <p:ph type="title"/>
          </p:nvPr>
        </p:nvSpPr>
        <p:spPr>
          <a:xfrm>
            <a:off x="41486" y="7559832"/>
            <a:ext cx="12921828" cy="2159001"/>
          </a:xfrm>
          <a:prstGeom prst="rect">
            <a:avLst/>
          </a:prstGeom>
        </p:spPr>
        <p:txBody>
          <a:bodyPr anchor="ctr"/>
          <a:lstStyle/>
          <a:p>
            <a:pPr defTabSz="240456">
              <a:defRPr sz="3332">
                <a:latin typeface="Helvetica Neue Thin"/>
                <a:ea typeface="Helvetica Neue Thin"/>
                <a:cs typeface="Helvetica Neue Thin"/>
                <a:sym typeface="Helvetica Neue Thin"/>
              </a:defRPr>
            </a:pPr>
            <a:r>
              <a:t>May the Lord bless you </a:t>
            </a:r>
          </a:p>
          <a:p>
            <a:pPr defTabSz="240456">
              <a:defRPr sz="3332">
                <a:latin typeface="Helvetica Neue Thin"/>
                <a:ea typeface="Helvetica Neue Thin"/>
                <a:cs typeface="Helvetica Neue Thin"/>
                <a:sym typeface="Helvetica Neue Thin"/>
              </a:defRPr>
            </a:pPr>
            <a:r>
              <a:t>and keep you</a:t>
            </a:r>
          </a:p>
          <a:p>
            <a:pPr defTabSz="240456">
              <a:defRPr sz="3332">
                <a:latin typeface="Helvetica Neue Thin"/>
                <a:ea typeface="Helvetica Neue Thin"/>
                <a:cs typeface="Helvetica Neue Thin"/>
                <a:sym typeface="Helvetica Neue Thin"/>
              </a:defRPr>
            </a:pPr>
            <a:r>
              <a:t>May the Lord’s face shine upon you and be gracious unto you.</a:t>
            </a:r>
          </a:p>
          <a:p>
            <a:pPr defTabSz="240456">
              <a:defRPr sz="3332">
                <a:latin typeface="Helvetica Neue Thin"/>
                <a:ea typeface="Helvetica Neue Thin"/>
                <a:cs typeface="Helvetica Neue Thin"/>
                <a:sym typeface="Helvetica Neue Thin"/>
              </a:defRPr>
            </a:pPr>
            <a:r>
              <a:t>May the Lord lift his countenance upon you and give you peace.</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1733930" rtl="0" fontAlgn="auto" latinLnBrk="0" hangingPunct="0">
          <a:lnSpc>
            <a:spcPct val="100000"/>
          </a:lnSpc>
          <a:spcBef>
            <a:spcPts val="0"/>
          </a:spcBef>
          <a:spcAft>
            <a:spcPts val="0"/>
          </a:spcAft>
          <a:buClrTx/>
          <a:buSzTx/>
          <a:buFontTx/>
          <a:buNone/>
          <a:tabLst/>
          <a:defRPr b="0" baseline="0" cap="none" i="0" spc="0" strike="noStrike" sz="1600" u="none" kumimoji="0" normalizeH="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1733930" rtl="0" fontAlgn="auto" latinLnBrk="0" hangingPunct="0">
          <a:lnSpc>
            <a:spcPct val="100000"/>
          </a:lnSpc>
          <a:spcBef>
            <a:spcPts val="0"/>
          </a:spcBef>
          <a:spcAft>
            <a:spcPts val="0"/>
          </a:spcAft>
          <a:buClrTx/>
          <a:buSzTx/>
          <a:buFontTx/>
          <a:buNone/>
          <a:tabLst/>
          <a:defRPr b="0" baseline="0" cap="none" i="0" spc="0" strike="noStrike" sz="1600" u="none" kumimoji="0" normalizeH="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