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Lament, Promise, and Neighbors: practicing our way into the future</a:t>
            </a:r>
          </a:p>
          <a:p>
            <a:pPr>
              <a:lnSpc>
                <a:spcPct val="117999"/>
              </a:lnSpc>
            </a:pPr>
            <a:r>
              <a:t>In times of uncertainty, practices ground and guide our lives. This session will introduce 3 distinct practices that keep us faithful to the past, provide meaning in this moment, and propel us into the future.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Image"/>
          <p:cNvSpPr/>
          <p:nvPr>
            <p:ph type="pic" sz="half" idx="21"/>
          </p:nvPr>
        </p:nvSpPr>
        <p:spPr>
          <a:xfrm>
            <a:off x="5334000" y="946546"/>
            <a:ext cx="13716000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8" name="Title Text"/>
          <p:cNvSpPr txBox="1"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821531">
              <a:defRPr sz="11400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9" name="Body Level One…"/>
          <p:cNvSpPr txBox="1"/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821531">
              <a:spcBef>
                <a:spcPts val="0"/>
              </a:spcBef>
              <a:buSzTx/>
              <a:buNone/>
            </a:lvl1pPr>
            <a:lvl2pPr marL="0" indent="0" algn="ctr" defTabSz="821531">
              <a:spcBef>
                <a:spcPts val="0"/>
              </a:spcBef>
              <a:buSzTx/>
              <a:buNone/>
            </a:lvl2pPr>
            <a:lvl3pPr marL="0" indent="0" algn="ctr" defTabSz="821531">
              <a:spcBef>
                <a:spcPts val="0"/>
              </a:spcBef>
              <a:buSzTx/>
              <a:buNone/>
            </a:lvl3pPr>
            <a:lvl4pPr marL="0" indent="0" algn="ctr" defTabSz="821531">
              <a:spcBef>
                <a:spcPts val="0"/>
              </a:spcBef>
              <a:buSzTx/>
              <a:buNone/>
            </a:lvl4pPr>
            <a:lvl5pPr marL="0" indent="0" algn="ctr" defTabSz="821531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" descr="Image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4589" r="0" b="458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0" name="Lament, Promise, and Neighb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0425">
              <a:defRPr sz="7638"/>
            </a:lvl1pPr>
          </a:lstStyle>
          <a:p>
            <a:pPr/>
            <a:r>
              <a:t>Lament, Promise, and Neighbors</a:t>
            </a:r>
          </a:p>
        </p:txBody>
      </p:sp>
      <p:sp>
        <p:nvSpPr>
          <p:cNvPr id="131" name="Practicing our Way into the Future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Practicing our Way into the Future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he Practice of Lament"/>
          <p:cNvSpPr txBox="1"/>
          <p:nvPr>
            <p:ph type="title" idx="4294967295"/>
          </p:nvPr>
        </p:nvSpPr>
        <p:spPr>
          <a:xfrm>
            <a:off x="4274878" y="4246398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47593">
              <a:defRPr sz="10374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The Practice of Lament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nnovation Practices (4).pdf" descr="Innovation Practices (4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70916" y="-1"/>
            <a:ext cx="5486402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Writing Laments"/>
          <p:cNvSpPr txBox="1"/>
          <p:nvPr>
            <p:ph type="title" idx="4294967295"/>
          </p:nvPr>
        </p:nvSpPr>
        <p:spPr>
          <a:xfrm>
            <a:off x="6966501" y="5487217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55808">
              <a:defRPr sz="10488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Writing Laments</a:t>
            </a:r>
          </a:p>
        </p:txBody>
      </p:sp>
      <p:sp>
        <p:nvSpPr>
          <p:cNvPr id="139" name="Share your lament with others."/>
          <p:cNvSpPr txBox="1"/>
          <p:nvPr/>
        </p:nvSpPr>
        <p:spPr>
          <a:xfrm>
            <a:off x="11690009" y="8166888"/>
            <a:ext cx="5674234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Share your lament with others.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ament mad lib (1).pdf" descr="lament mad lib (1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1697" y="1385918"/>
            <a:ext cx="16088414" cy="90497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Lament"/>
          <p:cNvSpPr txBox="1"/>
          <p:nvPr>
            <p:ph type="title" idx="4294967295"/>
          </p:nvPr>
        </p:nvSpPr>
        <p:spPr>
          <a:xfrm>
            <a:off x="6661068" y="11099536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55808">
              <a:defRPr sz="10488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Lament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he Practice of Testifying to God’s Promise"/>
          <p:cNvSpPr txBox="1"/>
          <p:nvPr>
            <p:ph type="title" idx="4294967295"/>
          </p:nvPr>
        </p:nvSpPr>
        <p:spPr>
          <a:xfrm>
            <a:off x="7271932" y="3776542"/>
            <a:ext cx="9187622" cy="539811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698301">
              <a:defRPr sz="9690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The Practice of Testifying to God’s Promise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piritual practice infographics (1).pdf" descr="Spiritual practice infographics (1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70102" y="0"/>
            <a:ext cx="54864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hree minutes per person on these two prompts:…"/>
          <p:cNvSpPr txBox="1"/>
          <p:nvPr/>
        </p:nvSpPr>
        <p:spPr>
          <a:xfrm>
            <a:off x="11451760" y="7232259"/>
            <a:ext cx="8975980" cy="1475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Three minutes per person on these two prompts:</a:t>
            </a:r>
          </a:p>
          <a:p>
            <a:pPr>
              <a:defRPr b="0"/>
            </a:pPr>
            <a:r>
              <a:t>Tell of a time when you experienced hope.</a:t>
            </a:r>
          </a:p>
          <a:p>
            <a:pPr>
              <a:defRPr b="0"/>
            </a:pPr>
            <a:r>
              <a:t>And how was God present.</a:t>
            </a:r>
          </a:p>
        </p:txBody>
      </p:sp>
      <p:sp>
        <p:nvSpPr>
          <p:cNvPr id="148" name="Telling Stories"/>
          <p:cNvSpPr txBox="1"/>
          <p:nvPr>
            <p:ph type="title" idx="4294967295"/>
          </p:nvPr>
        </p:nvSpPr>
        <p:spPr>
          <a:xfrm>
            <a:off x="11254111" y="4609099"/>
            <a:ext cx="9970367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55808">
              <a:defRPr sz="10488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Telling Stories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piritual practice infographics.pdf" descr="Spiritual practice infographics.pdf"/>
          <p:cNvPicPr>
            <a:picLocks noChangeAspect="1"/>
          </p:cNvPicPr>
          <p:nvPr/>
        </p:nvPicPr>
        <p:blipFill>
          <a:blip r:embed="rId2">
            <a:extLst/>
          </a:blip>
          <a:srcRect l="218" t="0" r="218" b="37370"/>
          <a:stretch>
            <a:fillRect/>
          </a:stretch>
        </p:blipFill>
        <p:spPr>
          <a:xfrm>
            <a:off x="3833174" y="666154"/>
            <a:ext cx="7874682" cy="12383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Spiritual practice infographics.pdf" descr="Spiritual practice infographics.pdf"/>
          <p:cNvPicPr>
            <a:picLocks noChangeAspect="1"/>
          </p:cNvPicPr>
          <p:nvPr/>
        </p:nvPicPr>
        <p:blipFill>
          <a:blip r:embed="rId2">
            <a:extLst/>
          </a:blip>
          <a:srcRect l="0" t="61655" r="0" b="0"/>
          <a:stretch>
            <a:fillRect/>
          </a:stretch>
        </p:blipFill>
        <p:spPr>
          <a:xfrm>
            <a:off x="12384278" y="3229549"/>
            <a:ext cx="8100738" cy="77654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he Practice of Dwelling in the World"/>
          <p:cNvSpPr txBox="1"/>
          <p:nvPr>
            <p:ph type="title" idx="4294967295"/>
          </p:nvPr>
        </p:nvSpPr>
        <p:spPr>
          <a:xfrm>
            <a:off x="7271932" y="3776542"/>
            <a:ext cx="9187622" cy="539811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14732">
              <a:defRPr sz="9918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The Practice of Dwelling in the World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ighbor"/>
          <p:cNvSpPr txBox="1"/>
          <p:nvPr>
            <p:ph type="title" idx="4294967295"/>
          </p:nvPr>
        </p:nvSpPr>
        <p:spPr>
          <a:xfrm>
            <a:off x="12934108" y="11099536"/>
            <a:ext cx="8267881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755808">
              <a:defRPr sz="10488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Neighbor</a:t>
            </a:r>
          </a:p>
        </p:txBody>
      </p:sp>
      <p:sp>
        <p:nvSpPr>
          <p:cNvPr id="156" name="Being curious about our neighbors.…"/>
          <p:cNvSpPr txBox="1"/>
          <p:nvPr/>
        </p:nvSpPr>
        <p:spPr>
          <a:xfrm>
            <a:off x="13847249" y="1678327"/>
            <a:ext cx="7168110" cy="8688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Being curious about our neighbors.</a:t>
            </a:r>
          </a:p>
          <a:p>
            <a:pPr/>
            <a:r>
              <a:t>Take 5 minutes to interview your partner. </a:t>
            </a:r>
          </a:p>
          <a:p>
            <a:pPr/>
            <a:r>
              <a:t>Ask about:</a:t>
            </a:r>
          </a:p>
          <a:p>
            <a:pPr>
              <a:defRPr b="0"/>
            </a:pPr>
            <a:r>
              <a:t>Hobbies</a:t>
            </a:r>
          </a:p>
          <a:p>
            <a:pPr>
              <a:defRPr b="0"/>
            </a:pPr>
            <a:r>
              <a:t>Their family</a:t>
            </a:r>
          </a:p>
          <a:p>
            <a:pPr>
              <a:defRPr b="0"/>
            </a:pPr>
            <a:r>
              <a:t>Their best friend</a:t>
            </a:r>
          </a:p>
          <a:p>
            <a:pPr>
              <a:defRPr b="0"/>
            </a:pPr>
            <a:r>
              <a:t>Pets</a:t>
            </a:r>
          </a:p>
          <a:p>
            <a:pPr>
              <a:defRPr b="0"/>
            </a:pPr>
            <a:r>
              <a:t>A passion</a:t>
            </a:r>
          </a:p>
          <a:p>
            <a:pPr>
              <a:defRPr b="0"/>
            </a:pPr>
            <a:r>
              <a:t>A place you’d like to visit</a:t>
            </a:r>
          </a:p>
          <a:p>
            <a:pPr>
              <a:defRPr b="0"/>
            </a:pPr>
            <a:r>
              <a:t>A memory from when you were a kid</a:t>
            </a:r>
          </a:p>
          <a:p>
            <a:pPr>
              <a:defRPr b="0"/>
            </a:pPr>
            <a:r>
              <a:t>A time you got into trouble</a:t>
            </a:r>
          </a:p>
          <a:p>
            <a:pPr>
              <a:defRPr b="0"/>
            </a:pPr>
            <a:r>
              <a:t>Describe your neighborhood.</a:t>
            </a:r>
          </a:p>
          <a:p>
            <a:pPr>
              <a:defRPr b="0"/>
            </a:pPr>
            <a:r>
              <a:t>What do you like about your community?</a:t>
            </a:r>
          </a:p>
          <a:p>
            <a:pPr>
              <a:defRPr b="0"/>
            </a:pPr>
            <a:r>
              <a:t>What troubles you about your city/town?</a:t>
            </a:r>
          </a:p>
          <a:p>
            <a:pPr>
              <a:defRPr b="0"/>
            </a:pPr>
            <a:r>
              <a:t>What would you do with $1 million?</a:t>
            </a:r>
          </a:p>
        </p:txBody>
      </p:sp>
      <p:pic>
        <p:nvPicPr>
          <p:cNvPr id="157" name="download.jpg" descr="downloa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45" y="4569637"/>
            <a:ext cx="9916314" cy="48500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ractice Guide - Dwelling in the World (1).pdf" descr="Practice Guide - Dwelling in the World (1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64720" y="-198572"/>
            <a:ext cx="10598727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nnovation Practices (2).pdf" descr="Innovation Practices (2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48800" y="-1"/>
            <a:ext cx="54864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nnovation Practices (3).pdf" descr="Innovation Practices (3)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892412" y="-1"/>
            <a:ext cx="54864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Spiritual practice infographics (2).pdf" descr="Spiritual practice infographics (2)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53544" y="0"/>
            <a:ext cx="54864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eculars.pdf" descr="Secular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9532" y="56093"/>
            <a:ext cx="17604937" cy="136038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