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notesSlides/notesSlide2.xml" ContentType="application/vnd.openxmlformats-officedocument.presentationml.notesSlide+xml"/>
  <Override PartName="/ppt/media/image10.jpeg" ContentType="image/jpeg"/>
  <Override PartName="/ppt/notesSlides/notesSlide3.xml" ContentType="application/vnd.openxmlformats-officedocument.presentationml.notesSlide+xml"/>
  <Override PartName="/ppt/media/image11.jpeg" ContentType="image/jpeg"/>
  <Override PartName="/ppt/notesSlides/notesSlide4.xml" ContentType="application/vnd.openxmlformats-officedocument.presentationml.notesSlide+xml"/>
  <Override PartName="/ppt/media/image12.jpeg" ContentType="image/jpeg"/>
  <Override PartName="/ppt/media/image13.jpeg" ContentType="image/jpeg"/>
  <Override PartName="/ppt/media/image14.jpeg" ContentType="image/jpeg"/>
  <Override PartName="/ppt/notesSlides/notesSlide5.xml" ContentType="application/vnd.openxmlformats-officedocument.presentationml.notesSlide+xml"/>
  <Override PartName="/ppt/media/image15.jpeg" ContentType="image/jpeg"/>
  <Override PartName="/ppt/notesSlides/notesSlide6.xml" ContentType="application/vnd.openxmlformats-officedocument.presentationml.notesSlide+xml"/>
  <Override PartName="/ppt/media/image16.jpeg" ContentType="image/jpeg"/>
  <Override PartName="/ppt/media/image17.jpeg" ContentType="image/jpeg"/>
  <Override PartName="/ppt/media/image18.jpeg" ContentType="image/jpeg"/>
  <Override PartName="/ppt/media/image19.jpeg" ContentType="image/jpeg"/>
  <Override PartName="/ppt/notesSlides/notesSlide7.xml" ContentType="application/vnd.openxmlformats-officedocument.presentationml.notesSlide+xml"/>
  <Override PartName="/ppt/media/image20.jpeg" ContentType="image/jpeg"/>
  <Override PartName="/ppt/notesSlides/notesSlide8.xml" ContentType="application/vnd.openxmlformats-officedocument.presentationml.notesSlide+xml"/>
  <Override PartName="/ppt/media/image21.jpeg" ContentType="image/jpeg"/>
  <Override PartName="/ppt/notesSlides/notesSlide9.xml" ContentType="application/vnd.openxmlformats-officedocument.presentationml.notesSlide+xml"/>
  <Override PartName="/ppt/media/image22.jpeg" ContentType="image/jpeg"/>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media/image23.jpeg" ContentType="image/jpeg"/>
  <Override PartName="/ppt/media/image24.jpeg" ContentType="image/jpeg"/>
  <Override PartName="/ppt/media/image25.jpeg" ContentType="image/jpeg"/>
  <Override PartName="/ppt/media/image26.jpeg" ContentType="image/jpeg"/>
  <Override PartName="/ppt/notesSlides/notesSlide13.xml" ContentType="application/vnd.openxmlformats-officedocument.presentationml.notesSlide+xml"/>
  <Override PartName="/ppt/media/image27.jpeg" ContentType="image/jpeg"/>
  <Override PartName="/ppt/media/image28.jpeg" ContentType="image/jpeg"/>
  <Override PartName="/ppt/media/image29.jpeg" ContentType="image/jpeg"/>
  <Override PartName="/ppt/media/image30.jpeg" ContentType="image/jpeg"/>
  <Override PartName="/ppt/media/image31.jpeg" ContentType="image/jpeg"/>
  <Override PartName="/ppt/media/image32.jpeg" ContentType="image/jpeg"/>
  <Override PartName="/ppt/notesSlides/notesSlide14.xml" ContentType="application/vnd.openxmlformats-officedocument.presentationml.notesSlide+xml"/>
  <Override PartName="/ppt/media/image33.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n-lt"/>
        <a:ea typeface="+mn-ea"/>
        <a:cs typeface="+mn-cs"/>
        <a:sym typeface="Helvetica Neue"/>
      </a:defRPr>
    </a:lvl1pPr>
    <a:lvl2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n-lt"/>
        <a:ea typeface="+mn-ea"/>
        <a:cs typeface="+mn-cs"/>
        <a:sym typeface="Helvetica Neue"/>
      </a:defRPr>
    </a:lvl2pPr>
    <a:lvl3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n-lt"/>
        <a:ea typeface="+mn-ea"/>
        <a:cs typeface="+mn-cs"/>
        <a:sym typeface="Helvetica Neue"/>
      </a:defRPr>
    </a:lvl3pPr>
    <a:lvl4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n-lt"/>
        <a:ea typeface="+mn-ea"/>
        <a:cs typeface="+mn-cs"/>
        <a:sym typeface="Helvetica Neue"/>
      </a:defRPr>
    </a:lvl4pPr>
    <a:lvl5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n-lt"/>
        <a:ea typeface="+mn-ea"/>
        <a:cs typeface="+mn-cs"/>
        <a:sym typeface="Helvetica Neue"/>
      </a:defRPr>
    </a:lvl5pPr>
    <a:lvl6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n-lt"/>
        <a:ea typeface="+mn-ea"/>
        <a:cs typeface="+mn-cs"/>
        <a:sym typeface="Helvetica Neue"/>
      </a:defRPr>
    </a:lvl6pPr>
    <a:lvl7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n-lt"/>
        <a:ea typeface="+mn-ea"/>
        <a:cs typeface="+mn-cs"/>
        <a:sym typeface="Helvetica Neue"/>
      </a:defRPr>
    </a:lvl7pPr>
    <a:lvl8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n-lt"/>
        <a:ea typeface="+mn-ea"/>
        <a:cs typeface="+mn-cs"/>
        <a:sym typeface="Helvetica Neue"/>
      </a:defRPr>
    </a:lvl8pPr>
    <a:lvl9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n-lt"/>
        <a:ea typeface="+mn-ea"/>
        <a:cs typeface="+mn-cs"/>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b="def" i="def"/>
      <a:tcStyle>
        <a:tcBdr/>
        <a:fill>
          <a:solidFill>
            <a:srgbClr val="E6F0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b="def" i="def"/>
      <a:tcStyle>
        <a:tcBdr/>
        <a:fill>
          <a:solidFill>
            <a:srgbClr val="EAF8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9D1E1"/>
          </a:solidFill>
        </a:fill>
      </a:tcStyle>
    </a:wholeTbl>
    <a:band2H>
      <a:tcTxStyle b="def" i="def"/>
      <a:tcStyle>
        <a:tcBdr/>
        <a:fill>
          <a:solidFill>
            <a:srgbClr val="FCE9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53" name="Shape 153"/>
          <p:cNvSpPr/>
          <p:nvPr>
            <p:ph type="sldImg"/>
          </p:nvPr>
        </p:nvSpPr>
        <p:spPr>
          <a:xfrm>
            <a:off x="1143000" y="685800"/>
            <a:ext cx="4572000" cy="3429000"/>
          </a:xfrm>
          <a:prstGeom prst="rect">
            <a:avLst/>
          </a:prstGeom>
        </p:spPr>
        <p:txBody>
          <a:bodyPr/>
          <a:lstStyle/>
          <a:p>
            <a:pPr/>
          </a:p>
        </p:txBody>
      </p:sp>
      <p:sp>
        <p:nvSpPr>
          <p:cNvPr id="154" name="Shape 15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Shape 159"/>
          <p:cNvSpPr/>
          <p:nvPr>
            <p:ph type="sldImg"/>
          </p:nvPr>
        </p:nvSpPr>
        <p:spPr>
          <a:prstGeom prst="rect">
            <a:avLst/>
          </a:prstGeom>
        </p:spPr>
        <p:txBody>
          <a:bodyPr/>
          <a:lstStyle/>
          <a:p>
            <a:pPr/>
          </a:p>
        </p:txBody>
      </p:sp>
      <p:sp>
        <p:nvSpPr>
          <p:cNvPr id="160" name="Shape 160"/>
          <p:cNvSpPr/>
          <p:nvPr>
            <p:ph type="body" sz="quarter" idx="1"/>
          </p:nvPr>
        </p:nvSpPr>
        <p:spPr>
          <a:prstGeom prst="rect">
            <a:avLst/>
          </a:prstGeom>
        </p:spPr>
        <p:txBody>
          <a:bodyPr/>
          <a:lstStyle/>
          <a:p>
            <a:pPr/>
            <a:r>
              <a:t>Finding Dynamic Stability in Wilderness Times</a:t>
            </a:r>
          </a:p>
          <a:p>
            <a:pPr/>
            <a:r>
              <a:t>We are living in a season of uncertainty and ambiguity. Today the past is not a good predictor of the future, our “way of doing things” has (and continues to be) disrupted, and contextual factors increasingly add complexities to the challenges we face. Just like Google Maps has replaced Rand McNally’s paper atlases, leaders need “GPS-like” capacities for faithfully navigating the ministry that provides dynamic stability.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Shape 191"/>
          <p:cNvSpPr/>
          <p:nvPr>
            <p:ph type="sldImg"/>
          </p:nvPr>
        </p:nvSpPr>
        <p:spPr>
          <a:prstGeom prst="rect">
            <a:avLst/>
          </a:prstGeom>
        </p:spPr>
        <p:txBody>
          <a:bodyPr/>
          <a:lstStyle/>
          <a:p>
            <a:pPr/>
          </a:p>
        </p:txBody>
      </p:sp>
      <p:sp>
        <p:nvSpPr>
          <p:cNvPr id="192" name="Shape 192"/>
          <p:cNvSpPr/>
          <p:nvPr>
            <p:ph type="body" sz="quarter" idx="1"/>
          </p:nvPr>
        </p:nvSpPr>
        <p:spPr>
          <a:prstGeom prst="rect">
            <a:avLst/>
          </a:prstGeom>
        </p:spPr>
        <p:txBody>
          <a:bodyPr/>
          <a:lstStyle/>
          <a:p>
            <a:pPr/>
            <a:r>
              <a:t>The future is no longer a good predictor of the past. This makes most of us uneasy, as most of us were raised in a different environment and our way of operating in the world is framed with a particular mindset that is accompanies with a particular set of skills and tools. Add to that, as church leaders we were our understanding of leadership and ministry are also placed within that environment and that way of seeing the world. And suddenly we find ourselves in unknown territory.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Shape 199"/>
          <p:cNvSpPr/>
          <p:nvPr>
            <p:ph type="sldImg"/>
          </p:nvPr>
        </p:nvSpPr>
        <p:spPr>
          <a:prstGeom prst="rect">
            <a:avLst/>
          </a:prstGeom>
        </p:spPr>
        <p:txBody>
          <a:bodyPr/>
          <a:lstStyle/>
          <a:p>
            <a:pPr/>
          </a:p>
        </p:txBody>
      </p:sp>
      <p:sp>
        <p:nvSpPr>
          <p:cNvPr id="200" name="Shape 200"/>
          <p:cNvSpPr/>
          <p:nvPr>
            <p:ph type="body" sz="quarter" idx="1"/>
          </p:nvPr>
        </p:nvSpPr>
        <p:spPr>
          <a:prstGeom prst="rect">
            <a:avLst/>
          </a:prstGeom>
        </p:spPr>
        <p:txBody>
          <a:bodyPr/>
          <a:lstStyle/>
          <a:p>
            <a:pPr/>
            <a:r>
              <a:t>Most of the challenges we face today have moved from simple and complicated to complex and chaotic. How do we find our way?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 name="Shape 203"/>
          <p:cNvSpPr/>
          <p:nvPr>
            <p:ph type="sldImg"/>
          </p:nvPr>
        </p:nvSpPr>
        <p:spPr>
          <a:prstGeom prst="rect">
            <a:avLst/>
          </a:prstGeom>
        </p:spPr>
        <p:txBody>
          <a:bodyPr/>
          <a:lstStyle/>
          <a:p>
            <a:pPr/>
          </a:p>
        </p:txBody>
      </p:sp>
      <p:sp>
        <p:nvSpPr>
          <p:cNvPr id="204" name="Shape 204"/>
          <p:cNvSpPr/>
          <p:nvPr>
            <p:ph type="body" sz="quarter" idx="1"/>
          </p:nvPr>
        </p:nvSpPr>
        <p:spPr>
          <a:prstGeom prst="rect">
            <a:avLst/>
          </a:prstGeom>
        </p:spPr>
        <p:txBody>
          <a:bodyPr/>
          <a:lstStyle/>
          <a:p>
            <a:pPr/>
            <a:r>
              <a:t>The paper maps we use to rely on are less trustworthy - and we need tools that help us be more in touch with the dynamic world in which we live and work.</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8" name="Shape 218"/>
          <p:cNvSpPr/>
          <p:nvPr>
            <p:ph type="sldImg"/>
          </p:nvPr>
        </p:nvSpPr>
        <p:spPr>
          <a:prstGeom prst="rect">
            <a:avLst/>
          </a:prstGeom>
        </p:spPr>
        <p:txBody>
          <a:bodyPr/>
          <a:lstStyle/>
          <a:p>
            <a:pPr/>
          </a:p>
        </p:txBody>
      </p:sp>
      <p:sp>
        <p:nvSpPr>
          <p:cNvPr id="219" name="Shape 219"/>
          <p:cNvSpPr/>
          <p:nvPr>
            <p:ph type="body" sz="quarter" idx="1"/>
          </p:nvPr>
        </p:nvSpPr>
        <p:spPr>
          <a:prstGeom prst="rect">
            <a:avLst/>
          </a:prstGeom>
        </p:spPr>
        <p:txBody>
          <a:bodyPr/>
          <a:lstStyle/>
          <a:p>
            <a:pPr/>
            <a:r>
              <a:t>This dynamic stability is similar to that of navigating a boat.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 name="Shape 230"/>
          <p:cNvSpPr/>
          <p:nvPr>
            <p:ph type="sldImg"/>
          </p:nvPr>
        </p:nvSpPr>
        <p:spPr>
          <a:prstGeom prst="rect">
            <a:avLst/>
          </a:prstGeom>
        </p:spPr>
        <p:txBody>
          <a:bodyPr/>
          <a:lstStyle/>
          <a:p>
            <a:pPr/>
          </a:p>
        </p:txBody>
      </p:sp>
      <p:sp>
        <p:nvSpPr>
          <p:cNvPr id="231" name="Shape 231"/>
          <p:cNvSpPr/>
          <p:nvPr>
            <p:ph type="body" sz="quarter" idx="1"/>
          </p:nvPr>
        </p:nvSpPr>
        <p:spPr>
          <a:prstGeom prst="rect">
            <a:avLst/>
          </a:prstGeom>
        </p:spPr>
        <p:txBody>
          <a:bodyPr/>
          <a:lstStyle/>
          <a:p>
            <a:pPr/>
            <a:r>
              <a:t>Congregations are called to steward the future witness to the Christian faith. </a:t>
            </a:r>
          </a:p>
          <a:p>
            <a:pPr/>
            <a:r>
              <a:t>God’s love is steady and trustworthy, yet we live in highly dynamic context and the future does not look like the past. </a:t>
            </a:r>
          </a:p>
          <a:p>
            <a:pPr/>
            <a:r>
              <a:t>This is a pivotal moment. We, the church, have the opportunity to hold tightly to the past or </a:t>
            </a:r>
          </a:p>
          <a:p>
            <a:pPr/>
            <a:r>
              <a:t>Seek ways to join God’s movement in the world.</a:t>
            </a:r>
          </a:p>
          <a:p>
            <a:pPr/>
            <a:r>
              <a:t>Our way forward is embracing God’s call for us and relying on God,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8" name="Shape 238"/>
          <p:cNvSpPr/>
          <p:nvPr>
            <p:ph type="sldImg"/>
          </p:nvPr>
        </p:nvSpPr>
        <p:spPr>
          <a:prstGeom prst="rect">
            <a:avLst/>
          </a:prstGeom>
        </p:spPr>
        <p:txBody>
          <a:bodyPr/>
          <a:lstStyle/>
          <a:p>
            <a:pPr/>
          </a:p>
        </p:txBody>
      </p:sp>
      <p:sp>
        <p:nvSpPr>
          <p:cNvPr id="239" name="Shape 239"/>
          <p:cNvSpPr/>
          <p:nvPr>
            <p:ph type="body" sz="quarter" idx="1"/>
          </p:nvPr>
        </p:nvSpPr>
        <p:spPr>
          <a:prstGeom prst="rect">
            <a:avLst/>
          </a:prstGeom>
        </p:spPr>
        <p:txBody>
          <a:bodyPr/>
          <a:lstStyle/>
          <a:p>
            <a:pPr/>
          </a:p>
          <a:p>
            <a:pPr/>
            <a:r>
              <a:t>Embracing God’s call for us we let God’s love orient our lives. For God’s love is what forms, informs, and transforms our lives. This love is steady and steadfast. In response to God’s love for us, we love God and our Neighbor</a:t>
            </a:r>
          </a:p>
          <a:p>
            <a:pPr/>
            <a:r>
              <a:t>And God’s deepest desire is for all to live abundantly. And God promises a future we all things are made new. </a:t>
            </a:r>
          </a:p>
          <a:p>
            <a:pPr/>
            <a:r>
              <a:t>Congregations simply accompany people in discovering a Christian way of life in this dynamic world.</a:t>
            </a:r>
          </a:p>
          <a:p>
            <a:p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 name="Shape 244"/>
          <p:cNvSpPr/>
          <p:nvPr>
            <p:ph type="sldImg"/>
          </p:nvPr>
        </p:nvSpPr>
        <p:spPr>
          <a:prstGeom prst="rect">
            <a:avLst/>
          </a:prstGeom>
        </p:spPr>
        <p:txBody>
          <a:bodyPr/>
          <a:lstStyle/>
          <a:p>
            <a:pPr/>
          </a:p>
        </p:txBody>
      </p:sp>
      <p:sp>
        <p:nvSpPr>
          <p:cNvPr id="245" name="Shape 245"/>
          <p:cNvSpPr/>
          <p:nvPr>
            <p:ph type="body" sz="quarter" idx="1"/>
          </p:nvPr>
        </p:nvSpPr>
        <p:spPr>
          <a:prstGeom prst="rect">
            <a:avLst/>
          </a:prstGeom>
        </p:spPr>
        <p:txBody>
          <a:bodyPr/>
          <a:lstStyle/>
          <a:p>
            <a:pPr/>
            <a:r>
              <a:t>How do we navigate this wilderness territory filled with uncertainty and complexity?</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0" name="Shape 250"/>
          <p:cNvSpPr/>
          <p:nvPr>
            <p:ph type="sldImg"/>
          </p:nvPr>
        </p:nvSpPr>
        <p:spPr>
          <a:prstGeom prst="rect">
            <a:avLst/>
          </a:prstGeom>
        </p:spPr>
        <p:txBody>
          <a:bodyPr/>
          <a:lstStyle/>
          <a:p>
            <a:pPr/>
          </a:p>
        </p:txBody>
      </p:sp>
      <p:sp>
        <p:nvSpPr>
          <p:cNvPr id="251" name="Shape 251"/>
          <p:cNvSpPr/>
          <p:nvPr>
            <p:ph type="body" sz="quarter" idx="1"/>
          </p:nvPr>
        </p:nvSpPr>
        <p:spPr>
          <a:prstGeom prst="rect">
            <a:avLst/>
          </a:prstGeom>
        </p:spPr>
        <p:txBody>
          <a:bodyPr/>
          <a:lstStyle/>
          <a:p>
            <a:pPr/>
            <a:r>
              <a:t>God’s vision is a view of life that is abundant - there is enough for all to thrive. It is not scarcity, but love that when shared multiples.</a:t>
            </a:r>
          </a:p>
          <a:p>
            <a:pPr/>
            <a:r>
              <a:t>God’s overflowing love flows through us into the world as we love and serve our neighbor.</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5" name="Shape 255"/>
          <p:cNvSpPr/>
          <p:nvPr>
            <p:ph type="sldImg"/>
          </p:nvPr>
        </p:nvSpPr>
        <p:spPr>
          <a:prstGeom prst="rect">
            <a:avLst/>
          </a:prstGeom>
        </p:spPr>
        <p:txBody>
          <a:bodyPr/>
          <a:lstStyle/>
          <a:p>
            <a:pPr/>
          </a:p>
        </p:txBody>
      </p:sp>
      <p:sp>
        <p:nvSpPr>
          <p:cNvPr id="256" name="Shape 256"/>
          <p:cNvSpPr/>
          <p:nvPr>
            <p:ph type="body" sz="quarter" idx="1"/>
          </p:nvPr>
        </p:nvSpPr>
        <p:spPr>
          <a:prstGeom prst="rect">
            <a:avLst/>
          </a:prstGeom>
        </p:spPr>
        <p:txBody>
          <a:bodyPr/>
          <a:lstStyle/>
          <a:p>
            <a:pPr/>
            <a:r>
              <a:t>Gathering God’s beloved people as the body of Christ - faith forming and informing our lives. </a:t>
            </a:r>
          </a:p>
          <a:p>
            <a:pPr/>
            <a:r>
              <a:t>Scattered in the world, God’s people are co-creators of God’s mission transforming the world.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1" name="Shape 261"/>
          <p:cNvSpPr/>
          <p:nvPr>
            <p:ph type="sldImg"/>
          </p:nvPr>
        </p:nvSpPr>
        <p:spPr>
          <a:prstGeom prst="rect">
            <a:avLst/>
          </a:prstGeom>
        </p:spPr>
        <p:txBody>
          <a:bodyPr/>
          <a:lstStyle/>
          <a:p>
            <a:pPr/>
          </a:p>
        </p:txBody>
      </p:sp>
      <p:sp>
        <p:nvSpPr>
          <p:cNvPr id="262" name="Shape 262"/>
          <p:cNvSpPr/>
          <p:nvPr>
            <p:ph type="body" sz="quarter" idx="1"/>
          </p:nvPr>
        </p:nvSpPr>
        <p:spPr>
          <a:prstGeom prst="rect">
            <a:avLst/>
          </a:prstGeom>
        </p:spPr>
        <p:txBody>
          <a:bodyPr/>
          <a:lstStyle/>
          <a:p>
            <a:pPr/>
            <a:r>
              <a:t>Gathered in community we discover our identity and participate in Christian practices, encounter God’s story, and live with other people of faith.</a:t>
            </a:r>
          </a:p>
          <a:p>
            <a:pPr/>
          </a:p>
          <a:p>
            <a:pPr/>
            <a:r>
              <a:t>Scattered in the world we participate in God’s mission of loving the world as we encounter difference, name pain and injustice, and love and serve others.</a:t>
            </a:r>
          </a:p>
          <a:p>
            <a:pPr/>
          </a:p>
          <a:p>
            <a:pPr/>
            <a:r>
              <a:t>Most of our time, in the past, has been on our time gathered. Yet most of our lives are lived scattered in the world. AND faith, as a way of life, is about all of life, not just our time in Christian community. </a:t>
            </a:r>
          </a:p>
          <a:p>
            <a:pPr/>
            <a:r>
              <a:t>What if we took rethought our time gathered as accompanying people of faith to discover a Christian way of life scattered? What difference would that make?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0" name="Shape 270"/>
          <p:cNvSpPr/>
          <p:nvPr>
            <p:ph type="sldImg"/>
          </p:nvPr>
        </p:nvSpPr>
        <p:spPr>
          <a:prstGeom prst="rect">
            <a:avLst/>
          </a:prstGeom>
        </p:spPr>
        <p:txBody>
          <a:bodyPr/>
          <a:lstStyle/>
          <a:p>
            <a:pPr/>
          </a:p>
        </p:txBody>
      </p:sp>
      <p:sp>
        <p:nvSpPr>
          <p:cNvPr id="271" name="Shape 271"/>
          <p:cNvSpPr/>
          <p:nvPr>
            <p:ph type="body" sz="quarter" idx="1"/>
          </p:nvPr>
        </p:nvSpPr>
        <p:spPr>
          <a:prstGeom prst="rect">
            <a:avLst/>
          </a:prstGeom>
        </p:spPr>
        <p:txBody>
          <a:bodyPr/>
          <a:lstStyle/>
          <a:p>
            <a:pPr/>
            <a:r>
              <a:t>To these two movements we add four commitments that highlight the multi-multi-faceted nature of faith.</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6" name="Shape 276"/>
          <p:cNvSpPr/>
          <p:nvPr>
            <p:ph type="sldImg"/>
          </p:nvPr>
        </p:nvSpPr>
        <p:spPr>
          <a:prstGeom prst="rect">
            <a:avLst/>
          </a:prstGeom>
        </p:spPr>
        <p:txBody>
          <a:bodyPr/>
          <a:lstStyle/>
          <a:p>
            <a:pPr/>
          </a:p>
        </p:txBody>
      </p:sp>
      <p:sp>
        <p:nvSpPr>
          <p:cNvPr id="277" name="Shape 277"/>
          <p:cNvSpPr/>
          <p:nvPr>
            <p:ph type="body" sz="quarter" idx="1"/>
          </p:nvPr>
        </p:nvSpPr>
        <p:spPr>
          <a:prstGeom prst="rect">
            <a:avLst/>
          </a:prstGeom>
        </p:spPr>
        <p:txBody>
          <a:bodyPr/>
          <a:lstStyle/>
          <a:p>
            <a:pPr/>
            <a:r>
              <a:t>“A practice-centered approach to forming faith is a GPS-like system that can automatically recalibrate as circumstances change. In this approach, practices provide the scaffolding for faith to form, inform, and transform our lives.” 172.</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4" name="Shape 314"/>
          <p:cNvSpPr/>
          <p:nvPr>
            <p:ph type="sldImg"/>
          </p:nvPr>
        </p:nvSpPr>
        <p:spPr>
          <a:prstGeom prst="rect">
            <a:avLst/>
          </a:prstGeom>
        </p:spPr>
        <p:txBody>
          <a:bodyPr/>
          <a:lstStyle/>
          <a:p>
            <a:pPr/>
          </a:p>
        </p:txBody>
      </p:sp>
      <p:sp>
        <p:nvSpPr>
          <p:cNvPr id="315" name="Shape 315"/>
          <p:cNvSpPr/>
          <p:nvPr>
            <p:ph type="body" sz="quarter" idx="1"/>
          </p:nvPr>
        </p:nvSpPr>
        <p:spPr>
          <a:prstGeom prst="rect">
            <a:avLst/>
          </a:prstGeom>
        </p:spPr>
        <p:txBody>
          <a:bodyPr/>
          <a:lstStyle/>
          <a:p>
            <a:pPr/>
            <a:r>
              <a:t>Accompanying people in faith as a way of life of faith is the role the local church plays in forming faith. As we center our lives around these 3 sets of practices we join God’s activity and discern our way forward.</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1270000" y="1638300"/>
            <a:ext cx="10464800" cy="3302000"/>
          </a:xfrm>
          <a:prstGeom prst="rect">
            <a:avLst/>
          </a:prstGeom>
        </p:spPr>
        <p:txBody>
          <a:bodyPr anchor="b"/>
          <a:lstStyle/>
          <a:p>
            <a:pPr/>
            <a:r>
              <a:t>Title Text</a:t>
            </a:r>
          </a:p>
        </p:txBody>
      </p:sp>
      <p:sp>
        <p:nvSpPr>
          <p:cNvPr id="12" name="Body Level One…"/>
          <p:cNvSpPr txBox="1"/>
          <p:nvPr>
            <p:ph type="body" sz="quarter" idx="1"/>
          </p:nvPr>
        </p:nvSpPr>
        <p:spPr>
          <a:xfrm>
            <a:off x="1270000" y="5041900"/>
            <a:ext cx="10464800" cy="1130300"/>
          </a:xfrm>
          <a:prstGeom prst="rect">
            <a:avLst/>
          </a:prstGeom>
        </p:spPr>
        <p:txBody>
          <a:bodyPr anchor="t"/>
          <a:lstStyle>
            <a:lvl1pPr marL="0" indent="0">
              <a:buSzTx/>
              <a:buNone/>
              <a:defRPr sz="3700"/>
            </a:lvl1pPr>
            <a:lvl2pPr marL="0" indent="0">
              <a:buSzTx/>
              <a:buNone/>
              <a:defRPr sz="3700"/>
            </a:lvl2pPr>
            <a:lvl3pPr marL="0" indent="0">
              <a:buSzTx/>
              <a:buNone/>
              <a:defRPr sz="3700"/>
            </a:lvl3pPr>
            <a:lvl4pPr marL="0" indent="0">
              <a:buSzTx/>
              <a:buNone/>
              <a:defRPr sz="3700"/>
            </a:lvl4pPr>
            <a:lvl5pPr marL="0" indent="0">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Image"/>
          <p:cNvSpPr/>
          <p:nvPr>
            <p:ph type="pic" idx="21"/>
          </p:nvPr>
        </p:nvSpPr>
        <p:spPr>
          <a:xfrm>
            <a:off x="1625600" y="673100"/>
            <a:ext cx="9753600" cy="5905500"/>
          </a:xfrm>
          <a:prstGeom prst="rect">
            <a:avLst/>
          </a:prstGeom>
        </p:spPr>
        <p:txBody>
          <a:bodyPr lIns="91439" tIns="45719" rIns="91439" bIns="45719" anchor="t">
            <a:noAutofit/>
          </a:bodyPr>
          <a:lstStyle/>
          <a:p>
            <a:pPr/>
          </a:p>
        </p:txBody>
      </p:sp>
      <p:sp>
        <p:nvSpPr>
          <p:cNvPr id="21" name="Title Text"/>
          <p:cNvSpPr txBox="1"/>
          <p:nvPr>
            <p:ph type="title"/>
          </p:nvPr>
        </p:nvSpPr>
        <p:spPr>
          <a:xfrm>
            <a:off x="1270000" y="6718300"/>
            <a:ext cx="10464800" cy="1422400"/>
          </a:xfrm>
          <a:prstGeom prst="rect">
            <a:avLst/>
          </a:prstGeom>
        </p:spPr>
        <p:txBody>
          <a:bodyPr anchor="b"/>
          <a:lstStyle/>
          <a:p>
            <a:pPr/>
            <a:r>
              <a:t>Title Text</a:t>
            </a:r>
          </a:p>
        </p:txBody>
      </p:sp>
      <p:sp>
        <p:nvSpPr>
          <p:cNvPr id="22" name="Body Level One…"/>
          <p:cNvSpPr txBox="1"/>
          <p:nvPr>
            <p:ph type="body" sz="quarter" idx="1"/>
          </p:nvPr>
        </p:nvSpPr>
        <p:spPr>
          <a:xfrm>
            <a:off x="1270000" y="8153400"/>
            <a:ext cx="10464800" cy="1130300"/>
          </a:xfrm>
          <a:prstGeom prst="rect">
            <a:avLst/>
          </a:prstGeom>
        </p:spPr>
        <p:txBody>
          <a:bodyPr anchor="t"/>
          <a:lstStyle>
            <a:lvl1pPr marL="0" indent="0">
              <a:buSzTx/>
              <a:buNone/>
              <a:defRPr sz="3700"/>
            </a:lvl1pPr>
            <a:lvl2pPr marL="0" indent="0">
              <a:buSzTx/>
              <a:buNone/>
              <a:defRPr sz="3700"/>
            </a:lvl2pPr>
            <a:lvl3pPr marL="0" indent="0">
              <a:buSzTx/>
              <a:buNone/>
              <a:defRPr sz="3700"/>
            </a:lvl3pPr>
            <a:lvl4pPr marL="0" indent="0">
              <a:buSzTx/>
              <a:buNone/>
              <a:defRPr sz="3700"/>
            </a:lvl4pPr>
            <a:lvl5pPr marL="0" indent="0">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1270000" y="3225800"/>
            <a:ext cx="10464800" cy="33020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Image"/>
          <p:cNvSpPr/>
          <p:nvPr>
            <p:ph type="pic" sz="half" idx="21"/>
          </p:nvPr>
        </p:nvSpPr>
        <p:spPr>
          <a:xfrm>
            <a:off x="6718300" y="635000"/>
            <a:ext cx="5334000" cy="8216900"/>
          </a:xfrm>
          <a:prstGeom prst="rect">
            <a:avLst/>
          </a:prstGeom>
        </p:spPr>
        <p:txBody>
          <a:bodyPr lIns="91439" tIns="45719" rIns="91439" bIns="45719" anchor="t">
            <a:noAutofit/>
          </a:bodyPr>
          <a:lstStyle/>
          <a:p>
            <a:pPr/>
          </a:p>
        </p:txBody>
      </p:sp>
      <p:sp>
        <p:nvSpPr>
          <p:cNvPr id="39" name="Title Text"/>
          <p:cNvSpPr txBox="1"/>
          <p:nvPr>
            <p:ph type="title"/>
          </p:nvPr>
        </p:nvSpPr>
        <p:spPr>
          <a:xfrm>
            <a:off x="952500" y="635000"/>
            <a:ext cx="5334000" cy="3987800"/>
          </a:xfrm>
          <a:prstGeom prst="rect">
            <a:avLst/>
          </a:prstGeom>
        </p:spPr>
        <p:txBody>
          <a:bodyPr anchor="b"/>
          <a:lstStyle>
            <a:lvl1pPr>
              <a:defRPr sz="6000">
                <a:latin typeface="Helvetica Neue Medium"/>
                <a:ea typeface="Helvetica Neue Medium"/>
                <a:cs typeface="Helvetica Neue Medium"/>
                <a:sym typeface="Helvetica Neue Medium"/>
              </a:defRPr>
            </a:lvl1pPr>
          </a:lstStyle>
          <a:p>
            <a:pPr/>
            <a:r>
              <a:t>Title Text</a:t>
            </a:r>
          </a:p>
        </p:txBody>
      </p:sp>
      <p:sp>
        <p:nvSpPr>
          <p:cNvPr id="40" name="Body Level One…"/>
          <p:cNvSpPr txBox="1"/>
          <p:nvPr>
            <p:ph type="body" sz="quarter" idx="1"/>
          </p:nvPr>
        </p:nvSpPr>
        <p:spPr>
          <a:xfrm>
            <a:off x="952500" y="4724400"/>
            <a:ext cx="5334000" cy="4114800"/>
          </a:xfrm>
          <a:prstGeom prst="rect">
            <a:avLst/>
          </a:prstGeom>
        </p:spPr>
        <p:txBody>
          <a:bodyPr anchor="t"/>
          <a:lstStyle>
            <a:lvl1pPr marL="0" indent="0">
              <a:buSzTx/>
              <a:buNone/>
              <a:defRPr sz="3700"/>
            </a:lvl1pPr>
            <a:lvl2pPr marL="0" indent="0">
              <a:buSzTx/>
              <a:buNone/>
              <a:defRPr sz="3700"/>
            </a:lvl2pPr>
            <a:lvl3pPr marL="0" indent="0">
              <a:buSzTx/>
              <a:buNone/>
              <a:defRPr sz="3700"/>
            </a:lvl3pPr>
            <a:lvl4pPr marL="0" indent="0">
              <a:buSzTx/>
              <a:buNone/>
              <a:defRPr sz="3700"/>
            </a:lvl4pPr>
            <a:lvl5pPr marL="0" indent="0">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sz="half" idx="21"/>
          </p:nvPr>
        </p:nvSpPr>
        <p:spPr>
          <a:xfrm>
            <a:off x="6718300" y="2590800"/>
            <a:ext cx="5334000" cy="6286500"/>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952500" y="2590800"/>
            <a:ext cx="5334000" cy="6286500"/>
          </a:xfrm>
          <a:prstGeom prst="rect">
            <a:avLst/>
          </a:prstGeom>
        </p:spPr>
        <p:txBody>
          <a:bodyPr/>
          <a:lstStyle>
            <a:lvl1pPr marL="342900" indent="-342900" algn="l">
              <a:spcBef>
                <a:spcPts val="3200"/>
              </a:spcBef>
              <a:defRPr sz="2800"/>
            </a:lvl1pPr>
            <a:lvl2pPr marL="685800" indent="-342900" algn="l">
              <a:spcBef>
                <a:spcPts val="3200"/>
              </a:spcBef>
              <a:defRPr sz="2800"/>
            </a:lvl2pPr>
            <a:lvl3pPr marL="1028700" indent="-342900" algn="l">
              <a:spcBef>
                <a:spcPts val="3200"/>
              </a:spcBef>
              <a:defRPr sz="2800"/>
            </a:lvl3pPr>
            <a:lvl4pPr marL="1371600" indent="-342900" algn="l">
              <a:spcBef>
                <a:spcPts val="3200"/>
              </a:spcBef>
              <a:defRPr sz="2800"/>
            </a:lvl4pPr>
            <a:lvl5pPr marL="1714500" indent="-342900" algn="l">
              <a:spcBef>
                <a:spcPts val="32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952500" y="1270000"/>
            <a:ext cx="11099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83" name="Image"/>
          <p:cNvSpPr/>
          <p:nvPr>
            <p:ph type="pic" sz="quarter" idx="21"/>
          </p:nvPr>
        </p:nvSpPr>
        <p:spPr>
          <a:xfrm>
            <a:off x="6718300" y="5092700"/>
            <a:ext cx="5334000" cy="3771900"/>
          </a:xfrm>
          <a:prstGeom prst="rect">
            <a:avLst/>
          </a:prstGeom>
        </p:spPr>
        <p:txBody>
          <a:bodyPr lIns="91439" tIns="45719" rIns="91439" bIns="45719" anchor="t">
            <a:noAutofit/>
          </a:bodyPr>
          <a:lstStyle/>
          <a:p>
            <a:pPr/>
          </a:p>
        </p:txBody>
      </p:sp>
      <p:sp>
        <p:nvSpPr>
          <p:cNvPr id="84" name="Image"/>
          <p:cNvSpPr/>
          <p:nvPr>
            <p:ph type="pic" sz="quarter" idx="22"/>
          </p:nvPr>
        </p:nvSpPr>
        <p:spPr>
          <a:xfrm>
            <a:off x="6718300" y="889000"/>
            <a:ext cx="5334000" cy="3771900"/>
          </a:xfrm>
          <a:prstGeom prst="rect">
            <a:avLst/>
          </a:prstGeom>
        </p:spPr>
        <p:txBody>
          <a:bodyPr lIns="91439" tIns="45719" rIns="91439" bIns="45719" anchor="t">
            <a:noAutofit/>
          </a:bodyPr>
          <a:lstStyle/>
          <a:p>
            <a:pPr/>
          </a:p>
        </p:txBody>
      </p:sp>
      <p:sp>
        <p:nvSpPr>
          <p:cNvPr id="85" name="Image"/>
          <p:cNvSpPr/>
          <p:nvPr>
            <p:ph type="pic" sz="half" idx="23"/>
          </p:nvPr>
        </p:nvSpPr>
        <p:spPr>
          <a:xfrm>
            <a:off x="952500" y="889000"/>
            <a:ext cx="5334000" cy="7975600"/>
          </a:xfrm>
          <a:prstGeom prst="rect">
            <a:avLst/>
          </a:prstGeom>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3" name="Body Level One…"/>
          <p:cNvSpPr txBox="1"/>
          <p:nvPr>
            <p:ph type="body" sz="quarter" idx="1"/>
          </p:nvPr>
        </p:nvSpPr>
        <p:spPr>
          <a:xfrm>
            <a:off x="1270000" y="6362700"/>
            <a:ext cx="10464800" cy="461366"/>
          </a:xfrm>
          <a:prstGeom prst="rect">
            <a:avLst/>
          </a:prstGeom>
        </p:spPr>
        <p:txBody>
          <a:bodyPr anchor="t"/>
          <a:lstStyle>
            <a:lvl1pPr marL="0" indent="0">
              <a:buSzTx/>
              <a:buNone/>
              <a:defRPr i="1" sz="2400"/>
            </a:lvl1pPr>
            <a:lvl2pPr marL="777873" indent="-333373">
              <a:defRPr i="1" sz="2400"/>
            </a:lvl2pPr>
            <a:lvl3pPr marL="1222374" indent="-333374">
              <a:defRPr i="1" sz="2400"/>
            </a:lvl3pPr>
            <a:lvl4pPr marL="1666874" indent="-333374">
              <a:defRPr i="1" sz="2400"/>
            </a:lvl4pPr>
            <a:lvl5pPr marL="2111374" indent="-333374">
              <a:defRPr i="1" sz="2400"/>
            </a:lvl5pPr>
          </a:lstStyle>
          <a:p>
            <a:pPr/>
            <a:r>
              <a:t>Body Level One</a:t>
            </a:r>
          </a:p>
          <a:p>
            <a:pPr lvl="1"/>
            <a:r>
              <a:t>Body Level Two</a:t>
            </a:r>
          </a:p>
          <a:p>
            <a:pPr lvl="2"/>
            <a:r>
              <a:t>Body Level Three</a:t>
            </a:r>
          </a:p>
          <a:p>
            <a:pPr lvl="3"/>
            <a:r>
              <a:t>Body Level Four</a:t>
            </a:r>
          </a:p>
          <a:p>
            <a:pPr lvl="4"/>
            <a:r>
              <a:t>Body Level Five</a:t>
            </a:r>
          </a:p>
        </p:txBody>
      </p:sp>
      <p:sp>
        <p:nvSpPr>
          <p:cNvPr id="94" name="“Type a quote here.”"/>
          <p:cNvSpPr txBox="1"/>
          <p:nvPr>
            <p:ph type="body" sz="quarter" idx="21"/>
          </p:nvPr>
        </p:nvSpPr>
        <p:spPr>
          <a:xfrm>
            <a:off x="1270000" y="4267112"/>
            <a:ext cx="10464800" cy="609778"/>
          </a:xfrm>
          <a:prstGeom prst="rect">
            <a:avLst/>
          </a:prstGeom>
        </p:spPr>
        <p:txBody>
          <a:bodyPr/>
          <a:lstStyle/>
          <a:p>
            <a:pPr marL="472836" indent="-472836" defTabSz="432308">
              <a:defRPr sz="3404"/>
            </a:pP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Image"/>
          <p:cNvSpPr/>
          <p:nvPr>
            <p:ph type="pic" idx="21"/>
          </p:nvPr>
        </p:nvSpPr>
        <p:spPr>
          <a:xfrm>
            <a:off x="0" y="0"/>
            <a:ext cx="13004800" cy="9753600"/>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spTree>
      <p:nvGrpSpPr>
        <p:cNvPr id="1" name=""/>
        <p:cNvGrpSpPr/>
        <p:nvPr/>
      </p:nvGrpSpPr>
      <p:grpSpPr>
        <a:xfrm>
          <a:off x="0" y="0"/>
          <a:ext cx="0" cy="0"/>
          <a:chOff x="0" y="0"/>
          <a:chExt cx="0" cy="0"/>
        </a:xfrm>
      </p:grpSpPr>
      <p:sp>
        <p:nvSpPr>
          <p:cNvPr id="117" name="Title Text"/>
          <p:cNvSpPr txBox="1"/>
          <p:nvPr>
            <p:ph type="title"/>
          </p:nvPr>
        </p:nvSpPr>
        <p:spPr>
          <a:xfrm>
            <a:off x="1270000" y="1638300"/>
            <a:ext cx="10464800" cy="3302000"/>
          </a:xfrm>
          <a:prstGeom prst="rect">
            <a:avLst/>
          </a:prstGeom>
        </p:spPr>
        <p:txBody>
          <a:bodyPr anchor="b"/>
          <a:lstStyle>
            <a:lvl1pPr>
              <a:defRPr sz="8000">
                <a:latin typeface="Helvetica Neue Medium"/>
                <a:ea typeface="Helvetica Neue Medium"/>
                <a:cs typeface="Helvetica Neue Medium"/>
                <a:sym typeface="Helvetica Neue Medium"/>
              </a:defRPr>
            </a:lvl1pPr>
          </a:lstStyle>
          <a:p>
            <a:pPr/>
            <a:r>
              <a:t>Title Text</a:t>
            </a:r>
          </a:p>
        </p:txBody>
      </p:sp>
      <p:sp>
        <p:nvSpPr>
          <p:cNvPr id="118" name="Body Level One…"/>
          <p:cNvSpPr txBox="1"/>
          <p:nvPr>
            <p:ph type="body" sz="quarter" idx="1"/>
          </p:nvPr>
        </p:nvSpPr>
        <p:spPr>
          <a:xfrm>
            <a:off x="1270000" y="5041900"/>
            <a:ext cx="10464800" cy="1130300"/>
          </a:xfrm>
          <a:prstGeom prst="rect">
            <a:avLst/>
          </a:prstGeom>
        </p:spPr>
        <p:txBody>
          <a:bodyPr anchor="t"/>
          <a:lstStyle>
            <a:lvl1pPr marL="0" indent="0">
              <a:buSzTx/>
              <a:buNone/>
              <a:defRPr sz="3700"/>
            </a:lvl1pPr>
            <a:lvl2pPr marL="0" indent="0">
              <a:buSzTx/>
              <a:buNone/>
              <a:defRPr sz="3700"/>
            </a:lvl2pPr>
            <a:lvl3pPr marL="0" indent="0">
              <a:buSzTx/>
              <a:buNone/>
              <a:defRPr sz="3700"/>
            </a:lvl3pPr>
            <a:lvl4pPr marL="0" indent="0">
              <a:buSzTx/>
              <a:buNone/>
              <a:defRPr sz="3700"/>
            </a:lvl4pPr>
            <a:lvl5pPr marL="0" indent="0">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119" name="Slide Number"/>
          <p:cNvSpPr txBox="1"/>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126" name="Title Text"/>
          <p:cNvSpPr txBox="1"/>
          <p:nvPr>
            <p:ph type="title"/>
          </p:nvPr>
        </p:nvSpPr>
        <p:spPr>
          <a:prstGeom prst="rect">
            <a:avLst/>
          </a:prstGeom>
        </p:spPr>
        <p:txBody>
          <a:bodyPr/>
          <a:lstStyle>
            <a:lvl1pPr>
              <a:defRPr sz="8000">
                <a:latin typeface="Helvetica Neue Medium"/>
                <a:ea typeface="Helvetica Neue Medium"/>
                <a:cs typeface="Helvetica Neue Medium"/>
                <a:sym typeface="Helvetica Neue Medium"/>
              </a:defRPr>
            </a:lvl1pPr>
          </a:lstStyle>
          <a:p>
            <a:pPr/>
            <a:r>
              <a:t>Title Text</a:t>
            </a:r>
          </a:p>
        </p:txBody>
      </p:sp>
      <p:sp>
        <p:nvSpPr>
          <p:cNvPr id="12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134" name="Image"/>
          <p:cNvSpPr/>
          <p:nvPr>
            <p:ph type="pic" idx="21"/>
          </p:nvPr>
        </p:nvSpPr>
        <p:spPr>
          <a:xfrm>
            <a:off x="1622088" y="289098"/>
            <a:ext cx="9753604" cy="6505790"/>
          </a:xfrm>
          <a:prstGeom prst="rect">
            <a:avLst/>
          </a:prstGeom>
        </p:spPr>
        <p:txBody>
          <a:bodyPr lIns="91439" tIns="45719" rIns="91439" bIns="45719" anchor="t">
            <a:noAutofit/>
          </a:bodyPr>
          <a:lstStyle/>
          <a:p>
            <a:pPr/>
          </a:p>
        </p:txBody>
      </p:sp>
      <p:sp>
        <p:nvSpPr>
          <p:cNvPr id="135" name="Title Text"/>
          <p:cNvSpPr txBox="1"/>
          <p:nvPr>
            <p:ph type="title"/>
          </p:nvPr>
        </p:nvSpPr>
        <p:spPr>
          <a:xfrm>
            <a:off x="1270000" y="6718300"/>
            <a:ext cx="10464800" cy="1422400"/>
          </a:xfrm>
          <a:prstGeom prst="rect">
            <a:avLst/>
          </a:prstGeom>
        </p:spPr>
        <p:txBody>
          <a:bodyPr anchor="b"/>
          <a:lstStyle>
            <a:lvl1pPr>
              <a:defRPr sz="8000">
                <a:latin typeface="Helvetica Neue Medium"/>
                <a:ea typeface="Helvetica Neue Medium"/>
                <a:cs typeface="Helvetica Neue Medium"/>
                <a:sym typeface="Helvetica Neue Medium"/>
              </a:defRPr>
            </a:lvl1pPr>
          </a:lstStyle>
          <a:p>
            <a:pPr/>
            <a:r>
              <a:t>Title Text</a:t>
            </a:r>
          </a:p>
        </p:txBody>
      </p:sp>
      <p:sp>
        <p:nvSpPr>
          <p:cNvPr id="136" name="Body Level One…"/>
          <p:cNvSpPr txBox="1"/>
          <p:nvPr>
            <p:ph type="body" sz="quarter" idx="1"/>
          </p:nvPr>
        </p:nvSpPr>
        <p:spPr>
          <a:xfrm>
            <a:off x="1270000" y="8153400"/>
            <a:ext cx="10464800" cy="1130300"/>
          </a:xfrm>
          <a:prstGeom prst="rect">
            <a:avLst/>
          </a:prstGeom>
        </p:spPr>
        <p:txBody>
          <a:bodyPr anchor="t"/>
          <a:lstStyle>
            <a:lvl1pPr marL="0" indent="0">
              <a:buSzTx/>
              <a:buNone/>
              <a:defRPr sz="3700"/>
            </a:lvl1pPr>
            <a:lvl2pPr marL="0" indent="0">
              <a:buSzTx/>
              <a:buNone/>
              <a:defRPr sz="3700"/>
            </a:lvl2pPr>
            <a:lvl3pPr marL="0" indent="0">
              <a:buSzTx/>
              <a:buNone/>
              <a:defRPr sz="3700"/>
            </a:lvl3pPr>
            <a:lvl4pPr marL="0" indent="0">
              <a:buSzTx/>
              <a:buNone/>
              <a:defRPr sz="3700"/>
            </a:lvl4pPr>
            <a:lvl5pPr marL="0" indent="0">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13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144" name="Image"/>
          <p:cNvSpPr/>
          <p:nvPr>
            <p:ph type="pic" idx="21"/>
          </p:nvPr>
        </p:nvSpPr>
        <p:spPr>
          <a:xfrm>
            <a:off x="2263775" y="613832"/>
            <a:ext cx="12401550" cy="8267702"/>
          </a:xfrm>
          <a:prstGeom prst="rect">
            <a:avLst/>
          </a:prstGeom>
        </p:spPr>
        <p:txBody>
          <a:bodyPr lIns="91439" tIns="45719" rIns="91439" bIns="45719" anchor="t">
            <a:noAutofit/>
          </a:bodyPr>
          <a:lstStyle/>
          <a:p>
            <a:pPr/>
          </a:p>
        </p:txBody>
      </p:sp>
      <p:sp>
        <p:nvSpPr>
          <p:cNvPr id="145" name="Title Text"/>
          <p:cNvSpPr txBox="1"/>
          <p:nvPr>
            <p:ph type="title"/>
          </p:nvPr>
        </p:nvSpPr>
        <p:spPr>
          <a:xfrm>
            <a:off x="952500" y="635000"/>
            <a:ext cx="5334000" cy="3987800"/>
          </a:xfrm>
          <a:prstGeom prst="rect">
            <a:avLst/>
          </a:prstGeom>
        </p:spPr>
        <p:txBody>
          <a:bodyPr anchor="b"/>
          <a:lstStyle>
            <a:lvl1pPr>
              <a:defRPr sz="6000">
                <a:latin typeface="Helvetica Neue Medium"/>
                <a:ea typeface="Helvetica Neue Medium"/>
                <a:cs typeface="Helvetica Neue Medium"/>
                <a:sym typeface="Helvetica Neue Medium"/>
              </a:defRPr>
            </a:lvl1pPr>
          </a:lstStyle>
          <a:p>
            <a:pPr/>
            <a:r>
              <a:t>Title Text</a:t>
            </a:r>
          </a:p>
        </p:txBody>
      </p:sp>
      <p:sp>
        <p:nvSpPr>
          <p:cNvPr id="146" name="Body Level One…"/>
          <p:cNvSpPr txBox="1"/>
          <p:nvPr>
            <p:ph type="body" sz="quarter" idx="1"/>
          </p:nvPr>
        </p:nvSpPr>
        <p:spPr>
          <a:xfrm>
            <a:off x="952500" y="4724400"/>
            <a:ext cx="5334000" cy="4114800"/>
          </a:xfrm>
          <a:prstGeom prst="rect">
            <a:avLst/>
          </a:prstGeom>
        </p:spPr>
        <p:txBody>
          <a:bodyPr anchor="t"/>
          <a:lstStyle>
            <a:lvl1pPr marL="0" indent="0">
              <a:buSzTx/>
              <a:buNone/>
              <a:defRPr sz="3700"/>
            </a:lvl1pPr>
            <a:lvl2pPr marL="0" indent="0">
              <a:buSzTx/>
              <a:buNone/>
              <a:defRPr sz="3700"/>
            </a:lvl2pPr>
            <a:lvl3pPr marL="0" indent="0">
              <a:buSzTx/>
              <a:buNone/>
              <a:defRPr sz="3700"/>
            </a:lvl3pPr>
            <a:lvl4pPr marL="0" indent="0">
              <a:buSzTx/>
              <a:buNone/>
              <a:defRPr sz="3700"/>
            </a:lvl4pPr>
            <a:lvl5pPr marL="0" indent="0">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14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6328884" y="9296400"/>
            <a:ext cx="340259" cy="324306"/>
          </a:xfrm>
          <a:prstGeom prst="rect">
            <a:avLst/>
          </a:prstGeom>
          <a:ln w="12700">
            <a:miter lim="400000"/>
          </a:ln>
        </p:spPr>
        <p:txBody>
          <a:bodyPr wrap="none" lIns="50800" tIns="50800" rIns="50800" bIns="50800">
            <a:spAutoFit/>
          </a:bodyPr>
          <a:lstStyle>
            <a:lvl1pPr>
              <a:defRPr sz="16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8200" u="none">
          <a:solidFill>
            <a:srgbClr val="000000"/>
          </a:solidFill>
          <a:uFillTx/>
          <a:latin typeface="Comic Sans MS"/>
          <a:ea typeface="Comic Sans MS"/>
          <a:cs typeface="Comic Sans MS"/>
          <a:sym typeface="Comic Sans MS"/>
        </a:defRPr>
      </a:lvl1pPr>
      <a:lvl2pPr marL="0" marR="0" indent="0" algn="ctr" defTabSz="584200" rtl="0" latinLnBrk="0">
        <a:lnSpc>
          <a:spcPct val="100000"/>
        </a:lnSpc>
        <a:spcBef>
          <a:spcPts val="0"/>
        </a:spcBef>
        <a:spcAft>
          <a:spcPts val="0"/>
        </a:spcAft>
        <a:buClrTx/>
        <a:buSzTx/>
        <a:buFontTx/>
        <a:buNone/>
        <a:tabLst/>
        <a:defRPr b="0" baseline="0" cap="none" i="0" spc="0" strike="noStrike" sz="8200" u="none">
          <a:solidFill>
            <a:srgbClr val="000000"/>
          </a:solidFill>
          <a:uFillTx/>
          <a:latin typeface="Comic Sans MS"/>
          <a:ea typeface="Comic Sans MS"/>
          <a:cs typeface="Comic Sans MS"/>
          <a:sym typeface="Comic Sans MS"/>
        </a:defRPr>
      </a:lvl2pPr>
      <a:lvl3pPr marL="0" marR="0" indent="0" algn="ctr" defTabSz="584200" rtl="0" latinLnBrk="0">
        <a:lnSpc>
          <a:spcPct val="100000"/>
        </a:lnSpc>
        <a:spcBef>
          <a:spcPts val="0"/>
        </a:spcBef>
        <a:spcAft>
          <a:spcPts val="0"/>
        </a:spcAft>
        <a:buClrTx/>
        <a:buSzTx/>
        <a:buFontTx/>
        <a:buNone/>
        <a:tabLst/>
        <a:defRPr b="0" baseline="0" cap="none" i="0" spc="0" strike="noStrike" sz="8200" u="none">
          <a:solidFill>
            <a:srgbClr val="000000"/>
          </a:solidFill>
          <a:uFillTx/>
          <a:latin typeface="Comic Sans MS"/>
          <a:ea typeface="Comic Sans MS"/>
          <a:cs typeface="Comic Sans MS"/>
          <a:sym typeface="Comic Sans MS"/>
        </a:defRPr>
      </a:lvl3pPr>
      <a:lvl4pPr marL="0" marR="0" indent="0" algn="ctr" defTabSz="584200" rtl="0" latinLnBrk="0">
        <a:lnSpc>
          <a:spcPct val="100000"/>
        </a:lnSpc>
        <a:spcBef>
          <a:spcPts val="0"/>
        </a:spcBef>
        <a:spcAft>
          <a:spcPts val="0"/>
        </a:spcAft>
        <a:buClrTx/>
        <a:buSzTx/>
        <a:buFontTx/>
        <a:buNone/>
        <a:tabLst/>
        <a:defRPr b="0" baseline="0" cap="none" i="0" spc="0" strike="noStrike" sz="8200" u="none">
          <a:solidFill>
            <a:srgbClr val="000000"/>
          </a:solidFill>
          <a:uFillTx/>
          <a:latin typeface="Comic Sans MS"/>
          <a:ea typeface="Comic Sans MS"/>
          <a:cs typeface="Comic Sans MS"/>
          <a:sym typeface="Comic Sans MS"/>
        </a:defRPr>
      </a:lvl4pPr>
      <a:lvl5pPr marL="0" marR="0" indent="0" algn="ctr" defTabSz="584200" rtl="0" latinLnBrk="0">
        <a:lnSpc>
          <a:spcPct val="100000"/>
        </a:lnSpc>
        <a:spcBef>
          <a:spcPts val="0"/>
        </a:spcBef>
        <a:spcAft>
          <a:spcPts val="0"/>
        </a:spcAft>
        <a:buClrTx/>
        <a:buSzTx/>
        <a:buFontTx/>
        <a:buNone/>
        <a:tabLst/>
        <a:defRPr b="0" baseline="0" cap="none" i="0" spc="0" strike="noStrike" sz="8200" u="none">
          <a:solidFill>
            <a:srgbClr val="000000"/>
          </a:solidFill>
          <a:uFillTx/>
          <a:latin typeface="Comic Sans MS"/>
          <a:ea typeface="Comic Sans MS"/>
          <a:cs typeface="Comic Sans MS"/>
          <a:sym typeface="Comic Sans MS"/>
        </a:defRPr>
      </a:lvl5pPr>
      <a:lvl6pPr marL="0" marR="0" indent="0" algn="ctr" defTabSz="584200" rtl="0" latinLnBrk="0">
        <a:lnSpc>
          <a:spcPct val="100000"/>
        </a:lnSpc>
        <a:spcBef>
          <a:spcPts val="0"/>
        </a:spcBef>
        <a:spcAft>
          <a:spcPts val="0"/>
        </a:spcAft>
        <a:buClrTx/>
        <a:buSzTx/>
        <a:buFontTx/>
        <a:buNone/>
        <a:tabLst/>
        <a:defRPr b="0" baseline="0" cap="none" i="0" spc="0" strike="noStrike" sz="8200" u="none">
          <a:solidFill>
            <a:srgbClr val="000000"/>
          </a:solidFill>
          <a:uFillTx/>
          <a:latin typeface="Comic Sans MS"/>
          <a:ea typeface="Comic Sans MS"/>
          <a:cs typeface="Comic Sans MS"/>
          <a:sym typeface="Comic Sans MS"/>
        </a:defRPr>
      </a:lvl6pPr>
      <a:lvl7pPr marL="0" marR="0" indent="0" algn="ctr" defTabSz="584200" rtl="0" latinLnBrk="0">
        <a:lnSpc>
          <a:spcPct val="100000"/>
        </a:lnSpc>
        <a:spcBef>
          <a:spcPts val="0"/>
        </a:spcBef>
        <a:spcAft>
          <a:spcPts val="0"/>
        </a:spcAft>
        <a:buClrTx/>
        <a:buSzTx/>
        <a:buFontTx/>
        <a:buNone/>
        <a:tabLst/>
        <a:defRPr b="0" baseline="0" cap="none" i="0" spc="0" strike="noStrike" sz="8200" u="none">
          <a:solidFill>
            <a:srgbClr val="000000"/>
          </a:solidFill>
          <a:uFillTx/>
          <a:latin typeface="Comic Sans MS"/>
          <a:ea typeface="Comic Sans MS"/>
          <a:cs typeface="Comic Sans MS"/>
          <a:sym typeface="Comic Sans MS"/>
        </a:defRPr>
      </a:lvl7pPr>
      <a:lvl8pPr marL="0" marR="0" indent="0" algn="ctr" defTabSz="584200" rtl="0" latinLnBrk="0">
        <a:lnSpc>
          <a:spcPct val="100000"/>
        </a:lnSpc>
        <a:spcBef>
          <a:spcPts val="0"/>
        </a:spcBef>
        <a:spcAft>
          <a:spcPts val="0"/>
        </a:spcAft>
        <a:buClrTx/>
        <a:buSzTx/>
        <a:buFontTx/>
        <a:buNone/>
        <a:tabLst/>
        <a:defRPr b="0" baseline="0" cap="none" i="0" spc="0" strike="noStrike" sz="8200" u="none">
          <a:solidFill>
            <a:srgbClr val="000000"/>
          </a:solidFill>
          <a:uFillTx/>
          <a:latin typeface="Comic Sans MS"/>
          <a:ea typeface="Comic Sans MS"/>
          <a:cs typeface="Comic Sans MS"/>
          <a:sym typeface="Comic Sans MS"/>
        </a:defRPr>
      </a:lvl8pPr>
      <a:lvl9pPr marL="0" marR="0" indent="0" algn="ctr" defTabSz="584200" rtl="0" latinLnBrk="0">
        <a:lnSpc>
          <a:spcPct val="100000"/>
        </a:lnSpc>
        <a:spcBef>
          <a:spcPts val="0"/>
        </a:spcBef>
        <a:spcAft>
          <a:spcPts val="0"/>
        </a:spcAft>
        <a:buClrTx/>
        <a:buSzTx/>
        <a:buFontTx/>
        <a:buNone/>
        <a:tabLst/>
        <a:defRPr b="0" baseline="0" cap="none" i="0" spc="0" strike="noStrike" sz="8200" u="none">
          <a:solidFill>
            <a:srgbClr val="000000"/>
          </a:solidFill>
          <a:uFillTx/>
          <a:latin typeface="Comic Sans MS"/>
          <a:ea typeface="Comic Sans MS"/>
          <a:cs typeface="Comic Sans MS"/>
          <a:sym typeface="Comic Sans MS"/>
        </a:defRPr>
      </a:lvl9pPr>
    </p:titleStyle>
    <p:bodyStyle>
      <a:lvl1pPr marL="638968" marR="0" indent="-638968" algn="ctr" defTabSz="584200" rtl="0" latinLnBrk="0">
        <a:lnSpc>
          <a:spcPct val="100000"/>
        </a:lnSpc>
        <a:spcBef>
          <a:spcPts val="0"/>
        </a:spcBef>
        <a:spcAft>
          <a:spcPts val="0"/>
        </a:spcAft>
        <a:buClrTx/>
        <a:buSzPct val="145000"/>
        <a:buFontTx/>
        <a:buChar char="•"/>
        <a:tabLst/>
        <a:defRPr b="0" baseline="0" cap="none" i="0" spc="0" strike="noStrike" sz="4600" u="none">
          <a:solidFill>
            <a:srgbClr val="000000"/>
          </a:solidFill>
          <a:uFillTx/>
          <a:latin typeface="+mn-lt"/>
          <a:ea typeface="+mn-ea"/>
          <a:cs typeface="+mn-cs"/>
          <a:sym typeface="Helvetica Neue"/>
        </a:defRPr>
      </a:lvl1pPr>
      <a:lvl2pPr marL="1083467" marR="0" indent="-638968" algn="ctr" defTabSz="584200" rtl="0" latinLnBrk="0">
        <a:lnSpc>
          <a:spcPct val="100000"/>
        </a:lnSpc>
        <a:spcBef>
          <a:spcPts val="0"/>
        </a:spcBef>
        <a:spcAft>
          <a:spcPts val="0"/>
        </a:spcAft>
        <a:buClrTx/>
        <a:buSzPct val="145000"/>
        <a:buFontTx/>
        <a:buChar char="•"/>
        <a:tabLst/>
        <a:defRPr b="0" baseline="0" cap="none" i="0" spc="0" strike="noStrike" sz="4600" u="none">
          <a:solidFill>
            <a:srgbClr val="000000"/>
          </a:solidFill>
          <a:uFillTx/>
          <a:latin typeface="+mn-lt"/>
          <a:ea typeface="+mn-ea"/>
          <a:cs typeface="+mn-cs"/>
          <a:sym typeface="Helvetica Neue"/>
        </a:defRPr>
      </a:lvl2pPr>
      <a:lvl3pPr marL="1527967" marR="0" indent="-638967" algn="ctr" defTabSz="584200" rtl="0" latinLnBrk="0">
        <a:lnSpc>
          <a:spcPct val="100000"/>
        </a:lnSpc>
        <a:spcBef>
          <a:spcPts val="0"/>
        </a:spcBef>
        <a:spcAft>
          <a:spcPts val="0"/>
        </a:spcAft>
        <a:buClrTx/>
        <a:buSzPct val="145000"/>
        <a:buFontTx/>
        <a:buChar char="•"/>
        <a:tabLst/>
        <a:defRPr b="0" baseline="0" cap="none" i="0" spc="0" strike="noStrike" sz="4600" u="none">
          <a:solidFill>
            <a:srgbClr val="000000"/>
          </a:solidFill>
          <a:uFillTx/>
          <a:latin typeface="+mn-lt"/>
          <a:ea typeface="+mn-ea"/>
          <a:cs typeface="+mn-cs"/>
          <a:sym typeface="Helvetica Neue"/>
        </a:defRPr>
      </a:lvl3pPr>
      <a:lvl4pPr marL="1972467" marR="0" indent="-638967" algn="ctr" defTabSz="584200" rtl="0" latinLnBrk="0">
        <a:lnSpc>
          <a:spcPct val="100000"/>
        </a:lnSpc>
        <a:spcBef>
          <a:spcPts val="0"/>
        </a:spcBef>
        <a:spcAft>
          <a:spcPts val="0"/>
        </a:spcAft>
        <a:buClrTx/>
        <a:buSzPct val="145000"/>
        <a:buFontTx/>
        <a:buChar char="•"/>
        <a:tabLst/>
        <a:defRPr b="0" baseline="0" cap="none" i="0" spc="0" strike="noStrike" sz="4600" u="none">
          <a:solidFill>
            <a:srgbClr val="000000"/>
          </a:solidFill>
          <a:uFillTx/>
          <a:latin typeface="+mn-lt"/>
          <a:ea typeface="+mn-ea"/>
          <a:cs typeface="+mn-cs"/>
          <a:sym typeface="Helvetica Neue"/>
        </a:defRPr>
      </a:lvl4pPr>
      <a:lvl5pPr marL="2416967" marR="0" indent="-638967" algn="ctr" defTabSz="584200" rtl="0" latinLnBrk="0">
        <a:lnSpc>
          <a:spcPct val="100000"/>
        </a:lnSpc>
        <a:spcBef>
          <a:spcPts val="0"/>
        </a:spcBef>
        <a:spcAft>
          <a:spcPts val="0"/>
        </a:spcAft>
        <a:buClrTx/>
        <a:buSzPct val="145000"/>
        <a:buFontTx/>
        <a:buChar char="•"/>
        <a:tabLst/>
        <a:defRPr b="0" baseline="0" cap="none" i="0" spc="0" strike="noStrike" sz="4600" u="none">
          <a:solidFill>
            <a:srgbClr val="000000"/>
          </a:solidFill>
          <a:uFillTx/>
          <a:latin typeface="+mn-lt"/>
          <a:ea typeface="+mn-ea"/>
          <a:cs typeface="+mn-cs"/>
          <a:sym typeface="Helvetica Neue"/>
        </a:defRPr>
      </a:lvl5pPr>
      <a:lvl6pPr marL="2861467" marR="0" indent="-638967" algn="ctr" defTabSz="584200" rtl="0" latinLnBrk="0">
        <a:lnSpc>
          <a:spcPct val="100000"/>
        </a:lnSpc>
        <a:spcBef>
          <a:spcPts val="0"/>
        </a:spcBef>
        <a:spcAft>
          <a:spcPts val="0"/>
        </a:spcAft>
        <a:buClrTx/>
        <a:buSzPct val="145000"/>
        <a:buFontTx/>
        <a:buChar char="•"/>
        <a:tabLst/>
        <a:defRPr b="0" baseline="0" cap="none" i="0" spc="0" strike="noStrike" sz="4600" u="none">
          <a:solidFill>
            <a:srgbClr val="000000"/>
          </a:solidFill>
          <a:uFillTx/>
          <a:latin typeface="+mn-lt"/>
          <a:ea typeface="+mn-ea"/>
          <a:cs typeface="+mn-cs"/>
          <a:sym typeface="Helvetica Neue"/>
        </a:defRPr>
      </a:lvl6pPr>
      <a:lvl7pPr marL="3305966" marR="0" indent="-638967" algn="ctr" defTabSz="584200" rtl="0" latinLnBrk="0">
        <a:lnSpc>
          <a:spcPct val="100000"/>
        </a:lnSpc>
        <a:spcBef>
          <a:spcPts val="0"/>
        </a:spcBef>
        <a:spcAft>
          <a:spcPts val="0"/>
        </a:spcAft>
        <a:buClrTx/>
        <a:buSzPct val="145000"/>
        <a:buFontTx/>
        <a:buChar char="•"/>
        <a:tabLst/>
        <a:defRPr b="0" baseline="0" cap="none" i="0" spc="0" strike="noStrike" sz="4600" u="none">
          <a:solidFill>
            <a:srgbClr val="000000"/>
          </a:solidFill>
          <a:uFillTx/>
          <a:latin typeface="+mn-lt"/>
          <a:ea typeface="+mn-ea"/>
          <a:cs typeface="+mn-cs"/>
          <a:sym typeface="Helvetica Neue"/>
        </a:defRPr>
      </a:lvl7pPr>
      <a:lvl8pPr marL="3750466" marR="0" indent="-638967" algn="ctr" defTabSz="584200" rtl="0" latinLnBrk="0">
        <a:lnSpc>
          <a:spcPct val="100000"/>
        </a:lnSpc>
        <a:spcBef>
          <a:spcPts val="0"/>
        </a:spcBef>
        <a:spcAft>
          <a:spcPts val="0"/>
        </a:spcAft>
        <a:buClrTx/>
        <a:buSzPct val="145000"/>
        <a:buFontTx/>
        <a:buChar char="•"/>
        <a:tabLst/>
        <a:defRPr b="0" baseline="0" cap="none" i="0" spc="0" strike="noStrike" sz="4600" u="none">
          <a:solidFill>
            <a:srgbClr val="000000"/>
          </a:solidFill>
          <a:uFillTx/>
          <a:latin typeface="+mn-lt"/>
          <a:ea typeface="+mn-ea"/>
          <a:cs typeface="+mn-cs"/>
          <a:sym typeface="Helvetica Neue"/>
        </a:defRPr>
      </a:lvl8pPr>
      <a:lvl9pPr marL="4194966" marR="0" indent="-638966" algn="ctr" defTabSz="584200" rtl="0" latinLnBrk="0">
        <a:lnSpc>
          <a:spcPct val="100000"/>
        </a:lnSpc>
        <a:spcBef>
          <a:spcPts val="0"/>
        </a:spcBef>
        <a:spcAft>
          <a:spcPts val="0"/>
        </a:spcAft>
        <a:buClrTx/>
        <a:buSzPct val="145000"/>
        <a:buFontTx/>
        <a:buChar char="•"/>
        <a:tabLst/>
        <a:defRPr b="0" baseline="0" cap="none" i="0" spc="0" strike="noStrike" sz="4600" u="none">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1pPr>
      <a:lvl2pPr marL="0" marR="0" indent="0" algn="ctr" defTabSz="5842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2pPr>
      <a:lvl3pPr marL="0" marR="0" indent="0" algn="ctr" defTabSz="5842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3pPr>
      <a:lvl4pPr marL="0" marR="0" indent="0" algn="ctr" defTabSz="5842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4pPr>
      <a:lvl5pPr marL="0" marR="0" indent="0" algn="ctr" defTabSz="5842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5pPr>
      <a:lvl6pPr marL="0" marR="0" indent="0" algn="ctr" defTabSz="5842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6pPr>
      <a:lvl7pPr marL="0" marR="0" indent="0" algn="ctr" defTabSz="5842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7pPr>
      <a:lvl8pPr marL="0" marR="0" indent="0" algn="ctr" defTabSz="5842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8pPr>
      <a:lvl9pPr marL="0" marR="0" indent="0" algn="ctr" defTabSz="5842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6.jpeg"/><Relationship Id="rId3" Type="http://schemas.openxmlformats.org/officeDocument/2006/relationships/image" Target="../media/image7.jpeg"/><Relationship Id="rId4" Type="http://schemas.openxmlformats.org/officeDocument/2006/relationships/image" Target="../media/image8.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2.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3.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6.jpeg"/><Relationship Id="rId4" Type="http://schemas.openxmlformats.org/officeDocument/2006/relationships/image" Target="../media/image17.jpeg"/><Relationship Id="rId5" Type="http://schemas.openxmlformats.org/officeDocument/2006/relationships/image" Target="../media/image18.jpeg"/><Relationship Id="rId6" Type="http://schemas.openxmlformats.org/officeDocument/2006/relationships/image" Target="../media/image19.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20.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1.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22.jpeg"/></Relationships>

</file>

<file path=ppt/slides/_rels/slide21.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23.jpeg"/><Relationship Id="rId4" Type="http://schemas.openxmlformats.org/officeDocument/2006/relationships/image" Target="../media/image24.jpeg"/><Relationship Id="rId5" Type="http://schemas.openxmlformats.org/officeDocument/2006/relationships/image" Target="../media/image25.jpeg"/><Relationship Id="rId6" Type="http://schemas.openxmlformats.org/officeDocument/2006/relationships/image" Target="../media/image26.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7.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28.jpeg"/><Relationship Id="rId4" Type="http://schemas.openxmlformats.org/officeDocument/2006/relationships/image" Target="../media/image29.jpeg"/><Relationship Id="rId5" Type="http://schemas.openxmlformats.org/officeDocument/2006/relationships/image" Target="../media/image4.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jpeg"/><Relationship Id="rId3" Type="http://schemas.openxmlformats.org/officeDocument/2006/relationships/image" Target="../media/image30.jpeg"/></Relationships>

</file>

<file path=ppt/slides/_rels/slide2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jpeg"/><Relationship Id="rId3" Type="http://schemas.openxmlformats.org/officeDocument/2006/relationships/image" Target="../media/image31.jpeg"/></Relationships>

</file>

<file path=ppt/slides/_rels/slide2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32.jpeg"/></Relationships>

</file>

<file path=ppt/slides/_rels/slide2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28.jpeg"/><Relationship Id="rId5" Type="http://schemas.openxmlformats.org/officeDocument/2006/relationships/image" Target="../media/image29.jpeg"/><Relationship Id="rId6" Type="http://schemas.openxmlformats.org/officeDocument/2006/relationships/image" Target="../media/image4.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6" name="image-from-rawpixel-id-2261804-jpeg.jpg" descr="image-from-rawpixel-id-2261804-jpeg.jpg"/>
          <p:cNvPicPr>
            <a:picLocks noChangeAspect="1"/>
          </p:cNvPicPr>
          <p:nvPr/>
        </p:nvPicPr>
        <p:blipFill>
          <a:blip r:embed="rId3">
            <a:extLst/>
          </a:blip>
          <a:stretch>
            <a:fillRect/>
          </a:stretch>
        </p:blipFill>
        <p:spPr>
          <a:xfrm>
            <a:off x="-8891" y="541866"/>
            <a:ext cx="13004801" cy="8669868"/>
          </a:xfrm>
          <a:prstGeom prst="rect">
            <a:avLst/>
          </a:prstGeom>
          <a:ln w="12700">
            <a:miter lim="400000"/>
          </a:ln>
        </p:spPr>
      </p:pic>
      <p:sp>
        <p:nvSpPr>
          <p:cNvPr id="157" name="Forming Faith in the…"/>
          <p:cNvSpPr txBox="1"/>
          <p:nvPr>
            <p:ph type="ctrTitle"/>
          </p:nvPr>
        </p:nvSpPr>
        <p:spPr>
          <a:xfrm>
            <a:off x="4092182" y="-391668"/>
            <a:ext cx="8190323" cy="3917111"/>
          </a:xfrm>
          <a:prstGeom prst="rect">
            <a:avLst/>
          </a:prstGeom>
        </p:spPr>
        <p:txBody>
          <a:bodyPr/>
          <a:lstStyle>
            <a:lvl1pPr defTabSz="508254">
              <a:defRPr sz="7100"/>
            </a:lvl1pPr>
          </a:lstStyle>
          <a:p>
            <a:pPr/>
            <a:r>
              <a:t>Finding Stability in Wilderness Times</a:t>
            </a:r>
          </a:p>
        </p:txBody>
      </p:sp>
      <p:sp>
        <p:nvSpPr>
          <p:cNvPr id="158" name="Terri Martinson Elton"/>
          <p:cNvSpPr txBox="1"/>
          <p:nvPr/>
        </p:nvSpPr>
        <p:spPr>
          <a:xfrm>
            <a:off x="4985554" y="3433343"/>
            <a:ext cx="6403579" cy="762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sz="3700">
                <a:solidFill>
                  <a:srgbClr val="929292"/>
                </a:solidFill>
                <a:latin typeface="Comic Sans MS"/>
                <a:ea typeface="Comic Sans MS"/>
                <a:cs typeface="Comic Sans MS"/>
                <a:sym typeface="Comic Sans MS"/>
              </a:defRPr>
            </a:lvl1pPr>
          </a:lstStyle>
          <a:p>
            <a:pPr/>
            <a:r>
              <a:t>Terri Martinson Elton</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2" name="IMG_0513.jpeg" descr="IMG_0513.jpeg"/>
          <p:cNvPicPr>
            <a:picLocks noChangeAspect="1"/>
          </p:cNvPicPr>
          <p:nvPr>
            <p:ph type="pic" idx="21"/>
          </p:nvPr>
        </p:nvPicPr>
        <p:blipFill>
          <a:blip r:embed="rId2">
            <a:extLst/>
          </a:blip>
          <a:srcRect l="0" t="5532" r="0" b="5532"/>
          <a:stretch>
            <a:fillRect/>
          </a:stretch>
        </p:blipFill>
        <p:spPr>
          <a:xfrm>
            <a:off x="-1143149" y="752"/>
            <a:ext cx="14620737" cy="9752235"/>
          </a:xfrm>
          <a:prstGeom prst="rect">
            <a:avLst/>
          </a:prstGeom>
        </p:spPr>
      </p:pic>
      <p:sp>
        <p:nvSpPr>
          <p:cNvPr id="163" name="“The church as we know it is calibrated for a world that no longer exists.”"/>
          <p:cNvSpPr txBox="1"/>
          <p:nvPr>
            <p:ph type="title"/>
          </p:nvPr>
        </p:nvSpPr>
        <p:spPr>
          <a:xfrm>
            <a:off x="1132644" y="146147"/>
            <a:ext cx="10464801" cy="1983936"/>
          </a:xfrm>
          <a:prstGeom prst="rect">
            <a:avLst/>
          </a:prstGeom>
        </p:spPr>
        <p:txBody>
          <a:bodyPr/>
          <a:lstStyle>
            <a:lvl1pPr defTabSz="309625">
              <a:defRPr sz="4451">
                <a:latin typeface="Comic Sans MS"/>
                <a:ea typeface="Comic Sans MS"/>
                <a:cs typeface="Comic Sans MS"/>
                <a:sym typeface="Comic Sans MS"/>
              </a:defRPr>
            </a:lvl1pPr>
          </a:lstStyle>
          <a:p>
            <a:pPr/>
            <a:r>
              <a:t>“The church as we know it is calibrated for a world that no longer exists.”</a:t>
            </a:r>
          </a:p>
        </p:txBody>
      </p:sp>
      <p:sp>
        <p:nvSpPr>
          <p:cNvPr id="164" name="Scott Cormode…"/>
          <p:cNvSpPr txBox="1"/>
          <p:nvPr>
            <p:ph type="body" sz="quarter" idx="1"/>
          </p:nvPr>
        </p:nvSpPr>
        <p:spPr>
          <a:prstGeom prst="rect">
            <a:avLst/>
          </a:prstGeom>
        </p:spPr>
        <p:txBody>
          <a:bodyPr/>
          <a:lstStyle/>
          <a:p>
            <a:pPr/>
            <a:r>
              <a:t>Scott Cormode</a:t>
            </a:r>
          </a:p>
          <a:p>
            <a:pPr>
              <a:defRPr sz="2000"/>
            </a:pPr>
            <a:r>
              <a:rPr i="1"/>
              <a:t>The Innovative Church</a:t>
            </a:r>
            <a:r>
              <a:t>, 1</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6" name="image-from-rawpixel-id-526602-jpeg.jpg" descr="image-from-rawpixel-id-526602-jpeg.jpg"/>
          <p:cNvPicPr>
            <a:picLocks noChangeAspect="1"/>
          </p:cNvPicPr>
          <p:nvPr/>
        </p:nvPicPr>
        <p:blipFill>
          <a:blip r:embed="rId2">
            <a:extLst/>
          </a:blip>
          <a:stretch>
            <a:fillRect/>
          </a:stretch>
        </p:blipFill>
        <p:spPr>
          <a:xfrm>
            <a:off x="-1653351" y="39532"/>
            <a:ext cx="15521293" cy="9674536"/>
          </a:xfrm>
          <a:prstGeom prst="rect">
            <a:avLst/>
          </a:prstGeom>
          <a:ln w="12700">
            <a:miter lim="400000"/>
          </a:ln>
        </p:spPr>
      </p:pic>
      <p:sp>
        <p:nvSpPr>
          <p:cNvPr id="167" name="“The basic assumptions about time, money and community - about membership, Bible study, and ecclesiology - have all changed."/>
          <p:cNvSpPr txBox="1"/>
          <p:nvPr>
            <p:ph type="body" sz="quarter" idx="1"/>
          </p:nvPr>
        </p:nvSpPr>
        <p:spPr>
          <a:xfrm>
            <a:off x="257881" y="426725"/>
            <a:ext cx="5233864" cy="3888897"/>
          </a:xfrm>
          <a:prstGeom prst="rect">
            <a:avLst/>
          </a:prstGeom>
        </p:spPr>
        <p:txBody>
          <a:bodyPr/>
          <a:lstStyle>
            <a:lvl1pPr>
              <a:defRPr sz="3400">
                <a:solidFill>
                  <a:srgbClr val="FFFFFF"/>
                </a:solidFill>
                <a:latin typeface="Comic Sans MS"/>
                <a:ea typeface="Comic Sans MS"/>
                <a:cs typeface="Comic Sans MS"/>
                <a:sym typeface="Comic Sans MS"/>
              </a:defRPr>
            </a:lvl1pPr>
          </a:lstStyle>
          <a:p>
            <a:pPr/>
            <a:r>
              <a:t>“The basic assumptions about time, money and community - about membership, Bible study, and ecclesiology - have all changed.</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9" name="image-from-rawpixel-id-526602-jpeg.jpg" descr="image-from-rawpixel-id-526602-jpeg.jpg"/>
          <p:cNvPicPr>
            <a:picLocks noChangeAspect="1"/>
          </p:cNvPicPr>
          <p:nvPr/>
        </p:nvPicPr>
        <p:blipFill>
          <a:blip r:embed="rId2">
            <a:extLst/>
          </a:blip>
          <a:stretch>
            <a:fillRect/>
          </a:stretch>
        </p:blipFill>
        <p:spPr>
          <a:xfrm>
            <a:off x="-1653352" y="39532"/>
            <a:ext cx="15521294" cy="9674536"/>
          </a:xfrm>
          <a:prstGeom prst="rect">
            <a:avLst/>
          </a:prstGeom>
          <a:ln w="12700">
            <a:miter lim="400000"/>
          </a:ln>
        </p:spPr>
      </p:pic>
      <p:sp>
        <p:nvSpPr>
          <p:cNvPr id="170" name="But congregations act the way they did before …[everything] changed, and congregations often wish the world would go back to the way it once was.”…"/>
          <p:cNvSpPr txBox="1"/>
          <p:nvPr/>
        </p:nvSpPr>
        <p:spPr>
          <a:xfrm>
            <a:off x="423350" y="338582"/>
            <a:ext cx="4278653" cy="53188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defTabSz="566674">
              <a:defRPr sz="3298">
                <a:solidFill>
                  <a:srgbClr val="FFFFFF"/>
                </a:solidFill>
                <a:latin typeface="Comic Sans MS"/>
                <a:ea typeface="Comic Sans MS"/>
                <a:cs typeface="Comic Sans MS"/>
                <a:sym typeface="Comic Sans MS"/>
              </a:defRPr>
            </a:pPr>
            <a:r>
              <a:t>But congregations act the way they did before …[everything] changed, and congregations often wish the world would go back to the way it once was.” </a:t>
            </a:r>
          </a:p>
          <a:p>
            <a:pPr defTabSz="566674">
              <a:defRPr sz="3589">
                <a:solidFill>
                  <a:srgbClr val="FFFFFF"/>
                </a:solidFill>
              </a:defRPr>
            </a:pPr>
            <a:r>
              <a:rPr i="1" sz="2328"/>
              <a:t>The Innovative Church</a:t>
            </a:r>
            <a:r>
              <a:rPr sz="2328"/>
              <a:t>, 1-2</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2" name="Image" descr="Image"/>
          <p:cNvPicPr>
            <a:picLocks noChangeAspect="1"/>
          </p:cNvPicPr>
          <p:nvPr>
            <p:ph type="pic" idx="21"/>
          </p:nvPr>
        </p:nvPicPr>
        <p:blipFill>
          <a:blip r:embed="rId2">
            <a:extLst/>
          </a:blip>
          <a:srcRect l="0" t="2480" r="158" b="0"/>
          <a:stretch>
            <a:fillRect/>
          </a:stretch>
        </p:blipFill>
        <p:spPr>
          <a:xfrm>
            <a:off x="14355" y="-37612"/>
            <a:ext cx="13007492" cy="9784374"/>
          </a:xfrm>
          <a:prstGeom prst="rect">
            <a:avLst/>
          </a:prstGeom>
        </p:spPr>
      </p:pic>
      <p:sp>
        <p:nvSpPr>
          <p:cNvPr id="173" name="“For most of the church’s history, Christians had up to a century to recalibrate in the face of disruptive change…But now, sweeping changes are happening years apart. There is not enough time between changes before the next wave hits … we live in … a wor"/>
          <p:cNvSpPr txBox="1"/>
          <p:nvPr>
            <p:ph type="title"/>
          </p:nvPr>
        </p:nvSpPr>
        <p:spPr>
          <a:xfrm>
            <a:off x="347076" y="3804553"/>
            <a:ext cx="5923696" cy="5492238"/>
          </a:xfrm>
          <a:prstGeom prst="rect">
            <a:avLst/>
          </a:prstGeom>
        </p:spPr>
        <p:txBody>
          <a:bodyPr/>
          <a:lstStyle/>
          <a:p>
            <a:pPr defTabSz="455675">
              <a:defRPr sz="2885"/>
            </a:pPr>
            <a:r>
              <a:t>“For most of the church’s history, Christians had up to a century to recalibrate in the face of disruptive change…But now, sweeping changes are happening years apart. There is not enough time between changes before the next wave hits … we live in … a world of permanent white water.” </a:t>
            </a:r>
          </a:p>
          <a:p>
            <a:pPr defTabSz="455675">
              <a:defRPr sz="1560">
                <a:latin typeface="+mn-lt"/>
                <a:ea typeface="+mn-ea"/>
                <a:cs typeface="+mn-cs"/>
                <a:sym typeface="Helvetica Neue"/>
              </a:defRPr>
            </a:pPr>
            <a:r>
              <a:rPr i="1"/>
              <a:t>The Innovative Church</a:t>
            </a:r>
            <a:r>
              <a:t>, 2</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5" name="Image" descr="Image"/>
          <p:cNvPicPr>
            <a:picLocks noChangeAspect="1"/>
          </p:cNvPicPr>
          <p:nvPr>
            <p:ph type="pic" idx="21"/>
          </p:nvPr>
        </p:nvPicPr>
        <p:blipFill>
          <a:blip r:embed="rId2">
            <a:extLst/>
          </a:blip>
          <a:srcRect l="0" t="3722" r="0" b="3722"/>
          <a:stretch>
            <a:fillRect/>
          </a:stretch>
        </p:blipFill>
        <p:spPr>
          <a:prstGeom prst="rect">
            <a:avLst/>
          </a:prstGeom>
        </p:spPr>
      </p:pic>
      <p:sp>
        <p:nvSpPr>
          <p:cNvPr id="176" name="“We need a way to recalibrate in order to keep from getting out of touch with the needs of the world."/>
          <p:cNvSpPr txBox="1"/>
          <p:nvPr>
            <p:ph type="title"/>
          </p:nvPr>
        </p:nvSpPr>
        <p:spPr>
          <a:xfrm>
            <a:off x="1270000" y="6989200"/>
            <a:ext cx="10464800" cy="1422401"/>
          </a:xfrm>
          <a:prstGeom prst="rect">
            <a:avLst/>
          </a:prstGeom>
        </p:spPr>
        <p:txBody>
          <a:bodyPr/>
          <a:lstStyle/>
          <a:p>
            <a:pPr defTabSz="233679">
              <a:defRPr sz="3280"/>
            </a:pPr>
            <a:r>
              <a:t>“We need a way to recalibrate in order to keep from getting out of touch with the needs of the world.</a:t>
            </a:r>
            <a:br/>
          </a:p>
        </p:txBody>
      </p:sp>
      <p:sp>
        <p:nvSpPr>
          <p:cNvPr id="177" name="The Innovative Church, 2"/>
          <p:cNvSpPr txBox="1"/>
          <p:nvPr>
            <p:ph type="body" sz="quarter" idx="1"/>
          </p:nvPr>
        </p:nvSpPr>
        <p:spPr>
          <a:xfrm>
            <a:off x="1270000" y="8822201"/>
            <a:ext cx="10464800" cy="461499"/>
          </a:xfrm>
          <a:prstGeom prst="rect">
            <a:avLst/>
          </a:prstGeom>
        </p:spPr>
        <p:txBody>
          <a:bodyPr/>
          <a:lstStyle/>
          <a:p>
            <a:pPr>
              <a:defRPr sz="2000"/>
            </a:pPr>
            <a:r>
              <a:rPr i="1"/>
              <a:t>The Innovative Church</a:t>
            </a:r>
            <a:r>
              <a:t>, 2</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9" name="Image" descr="Image"/>
          <p:cNvPicPr>
            <a:picLocks noChangeAspect="1"/>
          </p:cNvPicPr>
          <p:nvPr>
            <p:ph type="pic" idx="21"/>
          </p:nvPr>
        </p:nvPicPr>
        <p:blipFill>
          <a:blip r:embed="rId2">
            <a:extLst/>
          </a:blip>
          <a:srcRect l="5723" t="0" r="0" b="0"/>
          <a:stretch>
            <a:fillRect/>
          </a:stretch>
        </p:blipFill>
        <p:spPr>
          <a:prstGeom prst="rect">
            <a:avLst/>
          </a:prstGeom>
        </p:spPr>
      </p:pic>
      <p:pic>
        <p:nvPicPr>
          <p:cNvPr id="180" name="Image" descr="Image"/>
          <p:cNvPicPr>
            <a:picLocks noChangeAspect="1"/>
          </p:cNvPicPr>
          <p:nvPr>
            <p:ph type="pic" idx="22"/>
          </p:nvPr>
        </p:nvPicPr>
        <p:blipFill>
          <a:blip r:embed="rId3">
            <a:extLst/>
          </a:blip>
          <a:srcRect l="10227" t="0" r="10227" b="0"/>
          <a:stretch>
            <a:fillRect/>
          </a:stretch>
        </p:blipFill>
        <p:spPr>
          <a:prstGeom prst="rect">
            <a:avLst/>
          </a:prstGeom>
        </p:spPr>
      </p:pic>
      <p:pic>
        <p:nvPicPr>
          <p:cNvPr id="181" name="Image" descr="Image"/>
          <p:cNvPicPr>
            <a:picLocks noChangeAspect="1"/>
          </p:cNvPicPr>
          <p:nvPr>
            <p:ph type="pic" idx="23"/>
          </p:nvPr>
        </p:nvPicPr>
        <p:blipFill>
          <a:blip r:embed="rId4">
            <a:extLst/>
          </a:blip>
          <a:srcRect l="27699" t="0" r="27699" b="0"/>
          <a:stretch>
            <a:fillRect/>
          </a:stretch>
        </p:blipFill>
        <p:spPr>
          <a:xfrm>
            <a:off x="1322144" y="889000"/>
            <a:ext cx="4594712" cy="6870187"/>
          </a:xfrm>
          <a:prstGeom prst="rect">
            <a:avLst/>
          </a:prstGeom>
        </p:spPr>
      </p:pic>
      <p:sp>
        <p:nvSpPr>
          <p:cNvPr id="182" name="BEFORE…"/>
          <p:cNvSpPr txBox="1"/>
          <p:nvPr/>
        </p:nvSpPr>
        <p:spPr>
          <a:xfrm>
            <a:off x="2503090" y="7681741"/>
            <a:ext cx="3508202" cy="1930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r">
              <a:defRPr sz="5200">
                <a:latin typeface="Comic Sans MS"/>
                <a:ea typeface="Comic Sans MS"/>
                <a:cs typeface="Comic Sans MS"/>
                <a:sym typeface="Comic Sans MS"/>
              </a:defRPr>
            </a:pPr>
            <a:r>
              <a:t>BEFORE </a:t>
            </a:r>
          </a:p>
          <a:p>
            <a:pPr algn="r">
              <a:defRPr sz="5200">
                <a:latin typeface="Comic Sans MS"/>
                <a:ea typeface="Comic Sans MS"/>
                <a:cs typeface="Comic Sans MS"/>
                <a:sym typeface="Comic Sans MS"/>
              </a:defRPr>
            </a:pPr>
            <a:r>
              <a:t>2020-2021</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VUCA environment"/>
          <p:cNvSpPr txBox="1"/>
          <p:nvPr>
            <p:ph type="title"/>
          </p:nvPr>
        </p:nvSpPr>
        <p:spPr>
          <a:xfrm>
            <a:off x="558604" y="6893950"/>
            <a:ext cx="11099801" cy="2159001"/>
          </a:xfrm>
          <a:prstGeom prst="rect">
            <a:avLst/>
          </a:prstGeom>
        </p:spPr>
        <p:txBody>
          <a:bodyPr/>
          <a:lstStyle/>
          <a:p>
            <a:pPr defTabSz="414781">
              <a:defRPr sz="5821"/>
            </a:pPr>
            <a:r>
              <a:t>The environment around us </a:t>
            </a:r>
          </a:p>
          <a:p>
            <a:pPr defTabSz="414781">
              <a:defRPr sz="5821"/>
            </a:pPr>
            <a:r>
              <a:t>was changing.</a:t>
            </a:r>
          </a:p>
        </p:txBody>
      </p:sp>
      <p:pic>
        <p:nvPicPr>
          <p:cNvPr id="185" name="IMG_0289 copy 2.jpeg" descr="IMG_0289 copy 2.jpeg"/>
          <p:cNvPicPr>
            <a:picLocks noChangeAspect="1"/>
          </p:cNvPicPr>
          <p:nvPr/>
        </p:nvPicPr>
        <p:blipFill>
          <a:blip r:embed="rId2">
            <a:extLst/>
          </a:blip>
          <a:stretch>
            <a:fillRect/>
          </a:stretch>
        </p:blipFill>
        <p:spPr>
          <a:xfrm>
            <a:off x="0" y="1195968"/>
            <a:ext cx="13004801" cy="4860545"/>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VUCA environment"/>
          <p:cNvSpPr txBox="1"/>
          <p:nvPr>
            <p:ph type="title"/>
          </p:nvPr>
        </p:nvSpPr>
        <p:spPr>
          <a:prstGeom prst="rect">
            <a:avLst/>
          </a:prstGeom>
        </p:spPr>
        <p:txBody>
          <a:bodyPr/>
          <a:lstStyle/>
          <a:p>
            <a:pPr/>
            <a:r>
              <a:t>VUCA environment</a:t>
            </a:r>
          </a:p>
        </p:txBody>
      </p:sp>
      <p:pic>
        <p:nvPicPr>
          <p:cNvPr id="188" name="vucagb.png" descr="vucagb.png"/>
          <p:cNvPicPr>
            <a:picLocks noChangeAspect="1"/>
          </p:cNvPicPr>
          <p:nvPr/>
        </p:nvPicPr>
        <p:blipFill>
          <a:blip r:embed="rId3">
            <a:extLst/>
          </a:blip>
          <a:stretch>
            <a:fillRect/>
          </a:stretch>
        </p:blipFill>
        <p:spPr>
          <a:xfrm>
            <a:off x="6562096" y="2347046"/>
            <a:ext cx="5230465" cy="6561626"/>
          </a:xfrm>
          <a:prstGeom prst="rect">
            <a:avLst/>
          </a:prstGeom>
          <a:ln w="12700">
            <a:miter lim="400000"/>
          </a:ln>
        </p:spPr>
      </p:pic>
      <p:sp>
        <p:nvSpPr>
          <p:cNvPr id="189" name="6 Forces coming together:…"/>
          <p:cNvSpPr txBox="1"/>
          <p:nvPr>
            <p:ph type="body" sz="quarter" idx="4294967295"/>
          </p:nvPr>
        </p:nvSpPr>
        <p:spPr>
          <a:xfrm>
            <a:off x="596118" y="3558539"/>
            <a:ext cx="5334001" cy="3780694"/>
          </a:xfrm>
          <a:prstGeom prst="rect">
            <a:avLst/>
          </a:prstGeom>
        </p:spPr>
        <p:txBody>
          <a:bodyPr/>
          <a:lstStyle/>
          <a:p>
            <a:pPr marL="0" indent="0">
              <a:spcBef>
                <a:spcPts val="3200"/>
              </a:spcBef>
              <a:buSzTx/>
              <a:buNone/>
              <a:defRPr b="1" sz="2800"/>
            </a:pPr>
            <a:r>
              <a:t>6 Forces coming together:</a:t>
            </a:r>
          </a:p>
          <a:p>
            <a:pPr marL="0" indent="0">
              <a:buSzTx/>
              <a:buNone/>
              <a:defRPr sz="2500"/>
            </a:pPr>
            <a:r>
              <a:t>Globalization</a:t>
            </a:r>
          </a:p>
          <a:p>
            <a:pPr marL="0" indent="0">
              <a:buSzTx/>
              <a:buNone/>
              <a:defRPr sz="2500"/>
            </a:pPr>
            <a:r>
              <a:t>Technology</a:t>
            </a:r>
          </a:p>
          <a:p>
            <a:pPr marL="0" indent="0">
              <a:buSzTx/>
              <a:buNone/>
              <a:defRPr sz="2500"/>
            </a:pPr>
            <a:r>
              <a:t>Digitalization</a:t>
            </a:r>
          </a:p>
          <a:p>
            <a:pPr marL="0" indent="0">
              <a:buSzTx/>
              <a:buNone/>
              <a:defRPr sz="2500"/>
            </a:pPr>
            <a:r>
              <a:t>Individualization</a:t>
            </a:r>
          </a:p>
          <a:p>
            <a:pPr marL="0" indent="0">
              <a:buSzTx/>
              <a:buNone/>
              <a:defRPr sz="2500"/>
            </a:pPr>
            <a:r>
              <a:t>Demographic Change</a:t>
            </a:r>
          </a:p>
          <a:p>
            <a:pPr marL="0" indent="0">
              <a:buSzTx/>
              <a:buNone/>
              <a:defRPr sz="2500"/>
            </a:pPr>
            <a:r>
              <a:t>Environmental Crisis</a:t>
            </a:r>
          </a:p>
        </p:txBody>
      </p:sp>
      <p:sp>
        <p:nvSpPr>
          <p:cNvPr id="190" name="Arrow"/>
          <p:cNvSpPr/>
          <p:nvPr/>
        </p:nvSpPr>
        <p:spPr>
          <a:xfrm>
            <a:off x="4417182" y="4523153"/>
            <a:ext cx="2307566" cy="1270001"/>
          </a:xfrm>
          <a:prstGeom prst="rightArrow">
            <a:avLst>
              <a:gd name="adj1" fmla="val 32000"/>
              <a:gd name="adj2" fmla="val 64000"/>
            </a:avLst>
          </a:prstGeom>
          <a:solidFill>
            <a:srgbClr val="FFFFFF"/>
          </a:solidFill>
          <a:ln w="25400">
            <a:solidFill>
              <a:schemeClr val="accent1"/>
            </a:solidFill>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4" name="6 Forces coming together:…"/>
          <p:cNvSpPr txBox="1"/>
          <p:nvPr/>
        </p:nvSpPr>
        <p:spPr>
          <a:xfrm>
            <a:off x="764930" y="2450782"/>
            <a:ext cx="4902519" cy="55168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defTabSz="549148">
              <a:defRPr sz="3196">
                <a:latin typeface="Comic Sans MS"/>
                <a:ea typeface="Comic Sans MS"/>
                <a:cs typeface="Comic Sans MS"/>
                <a:sym typeface="Comic Sans MS"/>
              </a:defRPr>
            </a:pPr>
            <a:r>
              <a:t>“This new normal is calling ministry leaders to recalibrate. </a:t>
            </a:r>
          </a:p>
          <a:p>
            <a:pPr defTabSz="549148">
              <a:defRPr sz="3196">
                <a:latin typeface="Comic Sans MS"/>
                <a:ea typeface="Comic Sans MS"/>
                <a:cs typeface="Comic Sans MS"/>
                <a:sym typeface="Comic Sans MS"/>
              </a:defRPr>
            </a:pPr>
            <a:r>
              <a:t>Leading in a VUCA environment requires a different perspective, </a:t>
            </a:r>
          </a:p>
          <a:p>
            <a:pPr defTabSz="549148">
              <a:defRPr sz="3196">
                <a:latin typeface="Comic Sans MS"/>
                <a:ea typeface="Comic Sans MS"/>
                <a:cs typeface="Comic Sans MS"/>
                <a:sym typeface="Comic Sans MS"/>
              </a:defRPr>
            </a:pPr>
            <a:r>
              <a:t>the ability to read contextual changes, </a:t>
            </a:r>
          </a:p>
          <a:p>
            <a:pPr defTabSz="549148">
              <a:defRPr sz="3196">
                <a:latin typeface="Comic Sans MS"/>
                <a:ea typeface="Comic Sans MS"/>
                <a:cs typeface="Comic Sans MS"/>
                <a:sym typeface="Comic Sans MS"/>
              </a:defRPr>
            </a:pPr>
            <a:r>
              <a:t>and new practices.”</a:t>
            </a:r>
          </a:p>
          <a:p>
            <a:pPr defTabSz="549148">
              <a:spcBef>
                <a:spcPts val="1300"/>
              </a:spcBef>
              <a:defRPr sz="1316"/>
            </a:pPr>
            <a:r>
              <a:t>Elton, </a:t>
            </a:r>
            <a:r>
              <a:rPr i="1"/>
              <a:t>Journeying in the Wilderness</a:t>
            </a:r>
            <a:r>
              <a:t>, 8</a:t>
            </a:r>
          </a:p>
        </p:txBody>
      </p:sp>
      <p:pic>
        <p:nvPicPr>
          <p:cNvPr id="195" name="IMG_1345.jpg" descr="IMG_1345.jpg"/>
          <p:cNvPicPr>
            <a:picLocks noChangeAspect="1"/>
          </p:cNvPicPr>
          <p:nvPr/>
        </p:nvPicPr>
        <p:blipFill>
          <a:blip r:embed="rId2">
            <a:extLst/>
          </a:blip>
          <a:stretch>
            <a:fillRect/>
          </a:stretch>
        </p:blipFill>
        <p:spPr>
          <a:xfrm>
            <a:off x="6464959" y="-1"/>
            <a:ext cx="6502401" cy="9753601"/>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7" name="Image" descr="Image"/>
          <p:cNvPicPr>
            <a:picLocks noChangeAspect="1"/>
          </p:cNvPicPr>
          <p:nvPr>
            <p:ph type="pic" idx="21"/>
          </p:nvPr>
        </p:nvPicPr>
        <p:blipFill>
          <a:blip r:embed="rId3">
            <a:extLst/>
          </a:blip>
          <a:srcRect l="0" t="0" r="0" b="0"/>
          <a:stretch>
            <a:fillRect/>
          </a:stretch>
        </p:blipFill>
        <p:spPr>
          <a:xfrm>
            <a:off x="432849" y="1654764"/>
            <a:ext cx="12139052" cy="4729963"/>
          </a:xfrm>
          <a:prstGeom prst="rect">
            <a:avLst/>
          </a:prstGeom>
        </p:spPr>
      </p:pic>
      <p:sp>
        <p:nvSpPr>
          <p:cNvPr id="198" name="complexity"/>
          <p:cNvSpPr txBox="1"/>
          <p:nvPr>
            <p:ph type="title"/>
          </p:nvPr>
        </p:nvSpPr>
        <p:spPr>
          <a:xfrm>
            <a:off x="1270000" y="7018410"/>
            <a:ext cx="10464800" cy="1422401"/>
          </a:xfrm>
          <a:prstGeom prst="rect">
            <a:avLst/>
          </a:prstGeom>
        </p:spPr>
        <p:txBody>
          <a:bodyPr/>
          <a:lstStyle>
            <a:lvl1pPr defTabSz="531622">
              <a:defRPr sz="7462"/>
            </a:lvl1pPr>
          </a:lstStyle>
          <a:p>
            <a:pPr/>
            <a:r>
              <a:t>complexity</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2" name="Image" descr="Image"/>
          <p:cNvPicPr>
            <a:picLocks noChangeAspect="1"/>
          </p:cNvPicPr>
          <p:nvPr>
            <p:ph type="pic" idx="21"/>
          </p:nvPr>
        </p:nvPicPr>
        <p:blipFill>
          <a:blip r:embed="rId3">
            <a:extLst/>
          </a:blip>
          <a:srcRect l="0" t="11032" r="0" b="11032"/>
          <a:stretch>
            <a:fillRect/>
          </a:stretch>
        </p:blipFill>
        <p:spPr>
          <a:xfrm>
            <a:off x="1625599" y="1924049"/>
            <a:ext cx="9753601" cy="5905501"/>
          </a:xfrm>
          <a:prstGeom prst="rect">
            <a:avLst/>
          </a:prstGeom>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6" name="Image" descr="Image"/>
          <p:cNvPicPr>
            <a:picLocks noChangeAspect="1"/>
          </p:cNvPicPr>
          <p:nvPr>
            <p:ph type="pic" idx="21"/>
          </p:nvPr>
        </p:nvPicPr>
        <p:blipFill>
          <a:blip r:embed="rId2">
            <a:extLst/>
          </a:blip>
          <a:srcRect l="0" t="806" r="7233" b="806"/>
          <a:stretch>
            <a:fillRect/>
          </a:stretch>
        </p:blipFill>
        <p:spPr>
          <a:xfrm>
            <a:off x="3635036" y="616829"/>
            <a:ext cx="9260398" cy="6547705"/>
          </a:xfrm>
          <a:prstGeom prst="rect">
            <a:avLst/>
          </a:prstGeom>
        </p:spPr>
      </p:pic>
      <p:sp>
        <p:nvSpPr>
          <p:cNvPr id="207" name="dynamic stability"/>
          <p:cNvSpPr txBox="1"/>
          <p:nvPr>
            <p:ph type="title"/>
          </p:nvPr>
        </p:nvSpPr>
        <p:spPr>
          <a:xfrm>
            <a:off x="8495811" y="4429955"/>
            <a:ext cx="2910597" cy="2535654"/>
          </a:xfrm>
          <a:prstGeom prst="rect">
            <a:avLst/>
          </a:prstGeom>
        </p:spPr>
        <p:txBody>
          <a:bodyPr/>
          <a:lstStyle>
            <a:lvl1pPr defTabSz="403097">
              <a:defRPr sz="5658">
                <a:solidFill>
                  <a:srgbClr val="FFFFFF"/>
                </a:solidFill>
              </a:defRPr>
            </a:lvl1pPr>
          </a:lstStyle>
          <a:p>
            <a:pPr/>
            <a:r>
              <a:t>dynamic stability</a:t>
            </a:r>
          </a:p>
        </p:txBody>
      </p:sp>
      <p:sp>
        <p:nvSpPr>
          <p:cNvPr id="208" name="there is a gap between the…"/>
          <p:cNvSpPr txBox="1"/>
          <p:nvPr>
            <p:ph type="body" sz="half" idx="1"/>
          </p:nvPr>
        </p:nvSpPr>
        <p:spPr>
          <a:xfrm>
            <a:off x="482209" y="7360993"/>
            <a:ext cx="12361742" cy="2125150"/>
          </a:xfrm>
          <a:prstGeom prst="rect">
            <a:avLst/>
          </a:prstGeom>
        </p:spPr>
        <p:txBody>
          <a:bodyPr/>
          <a:lstStyle/>
          <a:p>
            <a:pPr defTabSz="438150">
              <a:defRPr sz="2775"/>
            </a:pPr>
            <a:r>
              <a:t>there is a </a:t>
            </a:r>
            <a:r>
              <a:rPr b="1" sz="3300"/>
              <a:t>gap</a:t>
            </a:r>
            <a:r>
              <a:t> between the </a:t>
            </a:r>
          </a:p>
          <a:p>
            <a:pPr defTabSz="438150">
              <a:defRPr sz="2775"/>
            </a:pPr>
            <a:r>
              <a:rPr sz="3300"/>
              <a:t>rate of change</a:t>
            </a:r>
            <a:r>
              <a:t> and </a:t>
            </a:r>
            <a:r>
              <a:rPr sz="3300"/>
              <a:t>people’s ability to adapt</a:t>
            </a:r>
            <a:r>
              <a:t>. </a:t>
            </a:r>
          </a:p>
          <a:p>
            <a:pPr defTabSz="438150">
              <a:defRPr sz="2775"/>
            </a:pPr>
            <a:r>
              <a:t>This gap leaves people with </a:t>
            </a:r>
            <a:r>
              <a:rPr sz="3300"/>
              <a:t>a feeling of </a:t>
            </a:r>
            <a:r>
              <a:rPr i="1" sz="3300"/>
              <a:t>loss</a:t>
            </a:r>
            <a:r>
              <a:t> and </a:t>
            </a:r>
          </a:p>
          <a:p>
            <a:pPr defTabSz="438150">
              <a:defRPr sz="2775"/>
            </a:pPr>
            <a:r>
              <a:rPr sz="3300"/>
              <a:t>a desperate </a:t>
            </a:r>
            <a:r>
              <a:rPr i="1" sz="3300"/>
              <a:t>need</a:t>
            </a:r>
            <a:r>
              <a:t> for navigational help and sense-making. </a:t>
            </a:r>
          </a:p>
        </p:txBody>
      </p:sp>
      <p:sp>
        <p:nvSpPr>
          <p:cNvPr id="209" name="Thomas Friedman"/>
          <p:cNvSpPr txBox="1"/>
          <p:nvPr/>
        </p:nvSpPr>
        <p:spPr>
          <a:xfrm>
            <a:off x="842816" y="5999415"/>
            <a:ext cx="2350501" cy="12060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700"/>
            </a:lvl1pPr>
          </a:lstStyle>
          <a:p>
            <a:pPr/>
            <a:r>
              <a:t>Thomas Friedman</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1" name="Image" descr="Image"/>
          <p:cNvPicPr>
            <a:picLocks noChangeAspect="1"/>
          </p:cNvPicPr>
          <p:nvPr>
            <p:ph type="pic" idx="21"/>
          </p:nvPr>
        </p:nvPicPr>
        <p:blipFill>
          <a:blip r:embed="rId2">
            <a:extLst/>
          </a:blip>
          <a:srcRect l="0" t="0" r="9407" b="0"/>
          <a:stretch>
            <a:fillRect/>
          </a:stretch>
        </p:blipFill>
        <p:spPr>
          <a:xfrm>
            <a:off x="1625600" y="1647137"/>
            <a:ext cx="9753600" cy="3957426"/>
          </a:xfrm>
          <a:prstGeom prst="rect">
            <a:avLst/>
          </a:prstGeom>
        </p:spPr>
      </p:pic>
      <p:sp>
        <p:nvSpPr>
          <p:cNvPr id="212" name="Meaning-making"/>
          <p:cNvSpPr txBox="1"/>
          <p:nvPr>
            <p:ph type="title"/>
          </p:nvPr>
        </p:nvSpPr>
        <p:spPr>
          <a:xfrm>
            <a:off x="1270000" y="5657453"/>
            <a:ext cx="10464801" cy="1422401"/>
          </a:xfrm>
          <a:prstGeom prst="rect">
            <a:avLst/>
          </a:prstGeom>
        </p:spPr>
        <p:txBody>
          <a:bodyPr/>
          <a:lstStyle>
            <a:lvl1pPr defTabSz="531622">
              <a:defRPr sz="7462"/>
            </a:lvl1pPr>
          </a:lstStyle>
          <a:p>
            <a:pPr/>
            <a:r>
              <a:t>Meaning-making</a:t>
            </a:r>
          </a:p>
        </p:txBody>
      </p:sp>
      <p:sp>
        <p:nvSpPr>
          <p:cNvPr id="213" name="“Meaning-making is theological work…"/>
          <p:cNvSpPr txBox="1"/>
          <p:nvPr>
            <p:ph type="body" sz="quarter" idx="1"/>
          </p:nvPr>
        </p:nvSpPr>
        <p:spPr>
          <a:xfrm>
            <a:off x="1270000" y="7132637"/>
            <a:ext cx="10464800" cy="2282362"/>
          </a:xfrm>
          <a:prstGeom prst="rect">
            <a:avLst/>
          </a:prstGeom>
        </p:spPr>
        <p:txBody>
          <a:bodyPr/>
          <a:lstStyle/>
          <a:p>
            <a:pPr defTabSz="368045">
              <a:defRPr sz="3087"/>
            </a:pPr>
            <a:r>
              <a:t>“Meaning-making is theological work </a:t>
            </a:r>
          </a:p>
          <a:p>
            <a:pPr defTabSz="368045">
              <a:defRPr sz="3087"/>
            </a:pPr>
            <a:r>
              <a:t>that happens at the intersection of </a:t>
            </a:r>
          </a:p>
          <a:p>
            <a:pPr defTabSz="368045">
              <a:defRPr sz="3087"/>
            </a:pPr>
            <a:r>
              <a:t>our understanding of God and </a:t>
            </a:r>
          </a:p>
          <a:p>
            <a:pPr defTabSz="368045">
              <a:defRPr sz="3087"/>
            </a:pPr>
            <a:r>
              <a:t>our lives experience.”</a:t>
            </a:r>
          </a:p>
          <a:p>
            <a:pPr defTabSz="368045">
              <a:defRPr sz="1953"/>
            </a:pPr>
            <a:r>
              <a:t>Elton, J</a:t>
            </a:r>
            <a:r>
              <a:rPr i="1"/>
              <a:t>ourneying in the Wilderness</a:t>
            </a:r>
            <a:r>
              <a:t>, 168</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5" name="Image" descr="Image"/>
          <p:cNvPicPr>
            <a:picLocks noChangeAspect="1"/>
          </p:cNvPicPr>
          <p:nvPr>
            <p:ph type="pic" idx="21"/>
          </p:nvPr>
        </p:nvPicPr>
        <p:blipFill>
          <a:blip r:embed="rId3">
            <a:extLst/>
          </a:blip>
          <a:srcRect l="0" t="806" r="7233" b="806"/>
          <a:stretch>
            <a:fillRect/>
          </a:stretch>
        </p:blipFill>
        <p:spPr>
          <a:xfrm>
            <a:off x="3635036" y="616829"/>
            <a:ext cx="9260398" cy="6547706"/>
          </a:xfrm>
          <a:prstGeom prst="rect">
            <a:avLst/>
          </a:prstGeom>
        </p:spPr>
      </p:pic>
      <p:sp>
        <p:nvSpPr>
          <p:cNvPr id="216" name="dynamic stability"/>
          <p:cNvSpPr txBox="1"/>
          <p:nvPr>
            <p:ph type="title"/>
          </p:nvPr>
        </p:nvSpPr>
        <p:spPr>
          <a:xfrm>
            <a:off x="8495811" y="4429955"/>
            <a:ext cx="2910597" cy="2535654"/>
          </a:xfrm>
          <a:prstGeom prst="rect">
            <a:avLst/>
          </a:prstGeom>
        </p:spPr>
        <p:txBody>
          <a:bodyPr/>
          <a:lstStyle>
            <a:lvl1pPr defTabSz="403097">
              <a:defRPr sz="5658">
                <a:solidFill>
                  <a:srgbClr val="FFFFFF"/>
                </a:solidFill>
              </a:defRPr>
            </a:lvl1pPr>
          </a:lstStyle>
          <a:p>
            <a:pPr/>
            <a:r>
              <a:t>dynamic stability</a:t>
            </a:r>
          </a:p>
        </p:txBody>
      </p:sp>
      <p:sp>
        <p:nvSpPr>
          <p:cNvPr id="217" name="Friedman says stability comes when we learn to…"/>
          <p:cNvSpPr txBox="1"/>
          <p:nvPr>
            <p:ph type="body" sz="quarter" idx="1"/>
          </p:nvPr>
        </p:nvSpPr>
        <p:spPr>
          <a:xfrm>
            <a:off x="909405" y="7454777"/>
            <a:ext cx="11185990" cy="1866437"/>
          </a:xfrm>
          <a:prstGeom prst="rect">
            <a:avLst/>
          </a:prstGeom>
        </p:spPr>
        <p:txBody>
          <a:bodyPr/>
          <a:lstStyle/>
          <a:p>
            <a:pPr/>
            <a:r>
              <a:t>Friedman says </a:t>
            </a:r>
            <a:r>
              <a:rPr b="1"/>
              <a:t>stability</a:t>
            </a:r>
            <a:r>
              <a:t> comes when we learn to </a:t>
            </a:r>
          </a:p>
          <a:p>
            <a:pPr>
              <a:defRPr b="1"/>
            </a:pPr>
            <a:r>
              <a:t>work with the fluid, ever-changing environment.</a:t>
            </a:r>
          </a:p>
          <a:p>
            <a:pPr>
              <a:defRPr sz="1400"/>
            </a:pPr>
            <a:r>
              <a:t>Friedman, </a:t>
            </a:r>
            <a:r>
              <a:rPr i="1"/>
              <a:t>Thanks for Being Late,</a:t>
            </a:r>
            <a:r>
              <a:t> 199</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1" name="Image" descr="Image"/>
          <p:cNvPicPr>
            <a:picLocks noChangeAspect="1"/>
          </p:cNvPicPr>
          <p:nvPr>
            <p:ph type="pic" idx="21"/>
          </p:nvPr>
        </p:nvPicPr>
        <p:blipFill>
          <a:blip r:embed="rId2">
            <a:extLst/>
          </a:blip>
          <a:srcRect l="0" t="4518" r="0" b="4518"/>
          <a:stretch>
            <a:fillRect/>
          </a:stretch>
        </p:blipFill>
        <p:spPr>
          <a:prstGeom prst="rect">
            <a:avLst/>
          </a:prstGeom>
        </p:spPr>
      </p:pic>
      <p:sp>
        <p:nvSpPr>
          <p:cNvPr id="222" name="New Navigational System"/>
          <p:cNvSpPr txBox="1"/>
          <p:nvPr>
            <p:ph type="title"/>
          </p:nvPr>
        </p:nvSpPr>
        <p:spPr>
          <a:xfrm>
            <a:off x="1270000" y="7018411"/>
            <a:ext cx="10464800" cy="1422401"/>
          </a:xfrm>
          <a:prstGeom prst="rect">
            <a:avLst/>
          </a:prstGeom>
        </p:spPr>
        <p:txBody>
          <a:bodyPr/>
          <a:lstStyle>
            <a:lvl1pPr defTabSz="490727">
              <a:defRPr sz="6887"/>
            </a:lvl1pPr>
          </a:lstStyle>
          <a:p>
            <a:pPr/>
            <a:r>
              <a:t>New Navigational System</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4" name="Our calling"/>
          <p:cNvSpPr txBox="1"/>
          <p:nvPr>
            <p:ph type="title"/>
          </p:nvPr>
        </p:nvSpPr>
        <p:spPr>
          <a:xfrm>
            <a:off x="952500" y="-50800"/>
            <a:ext cx="11099800" cy="2159000"/>
          </a:xfrm>
          <a:prstGeom prst="rect">
            <a:avLst/>
          </a:prstGeom>
        </p:spPr>
        <p:txBody>
          <a:bodyPr/>
          <a:lstStyle/>
          <a:p>
            <a:pPr/>
            <a:r>
              <a:t>Our calling</a:t>
            </a:r>
          </a:p>
        </p:txBody>
      </p:sp>
      <p:pic>
        <p:nvPicPr>
          <p:cNvPr id="225" name="images-3.jpg" descr="images-3.jpg"/>
          <p:cNvPicPr>
            <a:picLocks noChangeAspect="1"/>
          </p:cNvPicPr>
          <p:nvPr/>
        </p:nvPicPr>
        <p:blipFill>
          <a:blip r:embed="rId3">
            <a:extLst/>
          </a:blip>
          <a:stretch>
            <a:fillRect/>
          </a:stretch>
        </p:blipFill>
        <p:spPr>
          <a:xfrm>
            <a:off x="2359178" y="2271420"/>
            <a:ext cx="3637168" cy="2420372"/>
          </a:xfrm>
          <a:prstGeom prst="rect">
            <a:avLst/>
          </a:prstGeom>
          <a:ln w="12700">
            <a:miter lim="400000"/>
          </a:ln>
        </p:spPr>
      </p:pic>
      <p:pic>
        <p:nvPicPr>
          <p:cNvPr id="226" name="large.jpg" descr="large.jpg"/>
          <p:cNvPicPr>
            <a:picLocks noChangeAspect="1"/>
          </p:cNvPicPr>
          <p:nvPr/>
        </p:nvPicPr>
        <p:blipFill>
          <a:blip r:embed="rId4">
            <a:extLst/>
          </a:blip>
          <a:stretch>
            <a:fillRect/>
          </a:stretch>
        </p:blipFill>
        <p:spPr>
          <a:xfrm>
            <a:off x="6084658" y="2266819"/>
            <a:ext cx="6350004" cy="6350004"/>
          </a:xfrm>
          <a:prstGeom prst="rect">
            <a:avLst/>
          </a:prstGeom>
          <a:ln w="12700">
            <a:miter lim="400000"/>
          </a:ln>
        </p:spPr>
      </p:pic>
      <p:pic>
        <p:nvPicPr>
          <p:cNvPr id="227" name="images-5.jpg" descr="images-5.jpg"/>
          <p:cNvPicPr>
            <a:picLocks noChangeAspect="1"/>
          </p:cNvPicPr>
          <p:nvPr/>
        </p:nvPicPr>
        <p:blipFill>
          <a:blip r:embed="rId5">
            <a:extLst/>
          </a:blip>
          <a:stretch>
            <a:fillRect/>
          </a:stretch>
        </p:blipFill>
        <p:spPr>
          <a:xfrm>
            <a:off x="1988327" y="6627261"/>
            <a:ext cx="4025903" cy="2019303"/>
          </a:xfrm>
          <a:prstGeom prst="rect">
            <a:avLst/>
          </a:prstGeom>
          <a:ln w="12700">
            <a:miter lim="400000"/>
          </a:ln>
        </p:spPr>
      </p:pic>
      <p:pic>
        <p:nvPicPr>
          <p:cNvPr id="228" name="download copy.jpg" descr="download copy.jpg"/>
          <p:cNvPicPr>
            <a:picLocks noChangeAspect="1"/>
          </p:cNvPicPr>
          <p:nvPr/>
        </p:nvPicPr>
        <p:blipFill>
          <a:blip r:embed="rId6">
            <a:extLst/>
          </a:blip>
          <a:stretch>
            <a:fillRect/>
          </a:stretch>
        </p:blipFill>
        <p:spPr>
          <a:xfrm>
            <a:off x="929918" y="4817640"/>
            <a:ext cx="5118102" cy="1587503"/>
          </a:xfrm>
          <a:prstGeom prst="rect">
            <a:avLst/>
          </a:prstGeom>
          <a:ln w="12700">
            <a:miter lim="400000"/>
          </a:ln>
        </p:spPr>
      </p:pic>
      <p:sp>
        <p:nvSpPr>
          <p:cNvPr id="229" name="is to steward the future witness to the Christian faith."/>
          <p:cNvSpPr txBox="1"/>
          <p:nvPr/>
        </p:nvSpPr>
        <p:spPr>
          <a:xfrm>
            <a:off x="3218023" y="1709064"/>
            <a:ext cx="6681039" cy="43667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ct val="117999"/>
              </a:lnSpc>
              <a:defRPr sz="2200"/>
            </a:lvl1pPr>
          </a:lstStyle>
          <a:p>
            <a:pPr/>
            <a:r>
              <a:t>is to steward the future witness to the Christian faith.</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3" name="2 movements"/>
          <p:cNvSpPr txBox="1"/>
          <p:nvPr>
            <p:ph type="title"/>
          </p:nvPr>
        </p:nvSpPr>
        <p:spPr>
          <a:prstGeom prst="rect">
            <a:avLst/>
          </a:prstGeom>
        </p:spPr>
        <p:txBody>
          <a:bodyPr/>
          <a:lstStyle>
            <a:lvl1pPr>
              <a:defRPr sz="5000"/>
            </a:lvl1pPr>
          </a:lstStyle>
          <a:p>
            <a:pPr/>
            <a:r>
              <a:t>God’s love forms, informs, and transforms us as God-followers.</a:t>
            </a:r>
          </a:p>
        </p:txBody>
      </p:sp>
      <p:sp>
        <p:nvSpPr>
          <p:cNvPr id="234" name="Grounded in God’s love, we are called to love God and our neighbor"/>
          <p:cNvSpPr txBox="1"/>
          <p:nvPr>
            <p:ph type="body" sz="quarter" idx="4294967295"/>
          </p:nvPr>
        </p:nvSpPr>
        <p:spPr>
          <a:xfrm>
            <a:off x="577361" y="2815040"/>
            <a:ext cx="3600158" cy="3157831"/>
          </a:xfrm>
          <a:prstGeom prst="rect">
            <a:avLst/>
          </a:prstGeom>
        </p:spPr>
        <p:txBody>
          <a:bodyPr/>
          <a:lstStyle/>
          <a:p>
            <a:pPr marL="0" indent="0">
              <a:spcBef>
                <a:spcPts val="3200"/>
              </a:spcBef>
              <a:buSzTx/>
              <a:buNone/>
              <a:defRPr sz="2400"/>
            </a:pPr>
            <a:r>
              <a:t>Grounded in </a:t>
            </a:r>
            <a:r>
              <a:rPr b="1" sz="2900"/>
              <a:t>God’s love</a:t>
            </a:r>
            <a:r>
              <a:t>, we are called to love God and our neighbor</a:t>
            </a:r>
          </a:p>
        </p:txBody>
      </p:sp>
      <p:sp>
        <p:nvSpPr>
          <p:cNvPr id="235" name="and our lives are directed toward God’s promise future."/>
          <p:cNvSpPr txBox="1"/>
          <p:nvPr/>
        </p:nvSpPr>
        <p:spPr>
          <a:xfrm>
            <a:off x="8800684" y="3106139"/>
            <a:ext cx="3427463" cy="286673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spcBef>
                <a:spcPts val="3200"/>
              </a:spcBef>
            </a:pPr>
            <a:r>
              <a:t>and our lives are directed toward </a:t>
            </a:r>
            <a:r>
              <a:rPr b="1" sz="2700"/>
              <a:t>God’s promise future.</a:t>
            </a:r>
          </a:p>
        </p:txBody>
      </p:sp>
      <p:sp>
        <p:nvSpPr>
          <p:cNvPr id="236" name="Congregations accompany people in discovering a Christian way of life in a dynamic world."/>
          <p:cNvSpPr txBox="1"/>
          <p:nvPr/>
        </p:nvSpPr>
        <p:spPr>
          <a:xfrm>
            <a:off x="1079499" y="6374911"/>
            <a:ext cx="10845801" cy="270158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defTabSz="572516">
              <a:spcBef>
                <a:spcPts val="3100"/>
              </a:spcBef>
              <a:defRPr sz="4900">
                <a:latin typeface="Comic Sans MS"/>
                <a:ea typeface="Comic Sans MS"/>
                <a:cs typeface="Comic Sans MS"/>
                <a:sym typeface="Comic Sans MS"/>
              </a:defRPr>
            </a:lvl1pPr>
          </a:lstStyle>
          <a:p>
            <a:pPr/>
            <a:r>
              <a:t>Congregations accompany people in discovering a Christian way of life in a dynamic world.</a:t>
            </a:r>
          </a:p>
        </p:txBody>
      </p:sp>
      <p:pic>
        <p:nvPicPr>
          <p:cNvPr id="237" name="download copy 3.jpg" descr="download copy 3.jpg"/>
          <p:cNvPicPr>
            <a:picLocks noChangeAspect="1"/>
          </p:cNvPicPr>
          <p:nvPr/>
        </p:nvPicPr>
        <p:blipFill>
          <a:blip r:embed="rId3">
            <a:extLst/>
          </a:blip>
          <a:stretch>
            <a:fillRect/>
          </a:stretch>
        </p:blipFill>
        <p:spPr>
          <a:xfrm>
            <a:off x="4685701" y="3270005"/>
            <a:ext cx="3606801" cy="2247901"/>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1" name="Image" descr="Image"/>
          <p:cNvPicPr>
            <a:picLocks noChangeAspect="1"/>
          </p:cNvPicPr>
          <p:nvPr>
            <p:ph type="pic" idx="21"/>
          </p:nvPr>
        </p:nvPicPr>
        <p:blipFill>
          <a:blip r:embed="rId3">
            <a:extLst/>
          </a:blip>
          <a:srcRect l="3548" t="0" r="3548" b="0"/>
          <a:stretch>
            <a:fillRect/>
          </a:stretch>
        </p:blipFill>
        <p:spPr>
          <a:prstGeom prst="rect">
            <a:avLst/>
          </a:prstGeom>
        </p:spPr>
      </p:pic>
      <p:sp>
        <p:nvSpPr>
          <p:cNvPr id="242" name="Navigating the Wilderness"/>
          <p:cNvSpPr txBox="1"/>
          <p:nvPr>
            <p:ph type="title"/>
          </p:nvPr>
        </p:nvSpPr>
        <p:spPr>
          <a:prstGeom prst="rect">
            <a:avLst/>
          </a:prstGeom>
        </p:spPr>
        <p:txBody>
          <a:bodyPr/>
          <a:lstStyle>
            <a:lvl1pPr defTabSz="467359">
              <a:defRPr sz="6560"/>
            </a:lvl1pPr>
          </a:lstStyle>
          <a:p>
            <a:pPr/>
            <a:r>
              <a:t>Navigating the Wilderness</a:t>
            </a:r>
          </a:p>
        </p:txBody>
      </p:sp>
      <p:sp>
        <p:nvSpPr>
          <p:cNvPr id="243" name="Capacities for setting direction and getting oriented"/>
          <p:cNvSpPr txBox="1"/>
          <p:nvPr>
            <p:ph type="body" sz="quarter" idx="1"/>
          </p:nvPr>
        </p:nvSpPr>
        <p:spPr>
          <a:prstGeom prst="rect">
            <a:avLst/>
          </a:prstGeom>
        </p:spPr>
        <p:txBody>
          <a:bodyPr/>
          <a:lstStyle>
            <a:lvl1pPr defTabSz="560831">
              <a:defRPr sz="3552"/>
            </a:lvl1pPr>
          </a:lstStyle>
          <a:p>
            <a:pPr/>
            <a:r>
              <a:t>Capacities for setting direction and getting oriented</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7" name="God’s Promised Future"/>
          <p:cNvSpPr txBox="1"/>
          <p:nvPr>
            <p:ph type="title"/>
          </p:nvPr>
        </p:nvSpPr>
        <p:spPr>
          <a:xfrm>
            <a:off x="952500" y="254000"/>
            <a:ext cx="11099800" cy="2870884"/>
          </a:xfrm>
          <a:prstGeom prst="rect">
            <a:avLst/>
          </a:prstGeom>
        </p:spPr>
        <p:txBody>
          <a:bodyPr/>
          <a:lstStyle/>
          <a:p>
            <a:pPr defTabSz="554990">
              <a:defRPr sz="7790"/>
            </a:pPr>
            <a:r>
              <a:t>God’s Vision </a:t>
            </a:r>
          </a:p>
          <a:p>
            <a:pPr defTabSz="554990">
              <a:defRPr sz="7790"/>
            </a:pPr>
            <a:r>
              <a:t>Sets the Direction</a:t>
            </a:r>
          </a:p>
        </p:txBody>
      </p:sp>
      <p:pic>
        <p:nvPicPr>
          <p:cNvPr id="248" name="shutterstock_408082588.jpg" descr="shutterstock_408082588.jpg"/>
          <p:cNvPicPr>
            <a:picLocks noChangeAspect="1"/>
          </p:cNvPicPr>
          <p:nvPr/>
        </p:nvPicPr>
        <p:blipFill>
          <a:blip r:embed="rId3">
            <a:extLst/>
          </a:blip>
          <a:stretch>
            <a:fillRect/>
          </a:stretch>
        </p:blipFill>
        <p:spPr>
          <a:xfrm>
            <a:off x="554285" y="3554126"/>
            <a:ext cx="5209499" cy="3472607"/>
          </a:xfrm>
          <a:prstGeom prst="rect">
            <a:avLst/>
          </a:prstGeom>
          <a:ln w="12700">
            <a:miter lim="400000"/>
          </a:ln>
        </p:spPr>
      </p:pic>
      <p:sp>
        <p:nvSpPr>
          <p:cNvPr id="249" name="God is about life, full and abundant life for all of creation, and for us.…"/>
          <p:cNvSpPr txBox="1"/>
          <p:nvPr>
            <p:ph type="body" sz="half" idx="4294967295"/>
          </p:nvPr>
        </p:nvSpPr>
        <p:spPr>
          <a:xfrm>
            <a:off x="6102433" y="3257280"/>
            <a:ext cx="6286334" cy="5641881"/>
          </a:xfrm>
          <a:prstGeom prst="rect">
            <a:avLst/>
          </a:prstGeom>
        </p:spPr>
        <p:txBody>
          <a:bodyPr/>
          <a:lstStyle/>
          <a:p>
            <a:pPr marL="342900" indent="-342900" algn="l">
              <a:spcBef>
                <a:spcPts val="3200"/>
              </a:spcBef>
              <a:defRPr sz="2800"/>
            </a:pPr>
            <a:r>
              <a:rPr b="1"/>
              <a:t>God is about life, </a:t>
            </a:r>
            <a:r>
              <a:t>full and abundant life for all of creation, and for us.</a:t>
            </a:r>
          </a:p>
          <a:p>
            <a:pPr marL="342900" indent="-342900" algn="l">
              <a:spcBef>
                <a:spcPts val="3200"/>
              </a:spcBef>
              <a:defRPr sz="2800"/>
            </a:pPr>
            <a:r>
              <a:rPr b="1"/>
              <a:t>God’s kingdom unfolding</a:t>
            </a:r>
            <a:r>
              <a:t> around us about about God’s promised future breaking into our current time,</a:t>
            </a:r>
          </a:p>
          <a:p>
            <a:pPr marL="342900" indent="-342900" algn="l">
              <a:spcBef>
                <a:spcPts val="3200"/>
              </a:spcBef>
              <a:defRPr sz="2800"/>
            </a:pPr>
            <a:r>
              <a:t>While God’s vision is real, we live in a </a:t>
            </a:r>
            <a:r>
              <a:rPr b="1"/>
              <a:t>“now and not yet” world.</a:t>
            </a:r>
            <a:endParaRPr b="1"/>
          </a:p>
          <a:p>
            <a:pPr marL="342900" indent="-342900" algn="l">
              <a:spcBef>
                <a:spcPts val="3200"/>
              </a:spcBef>
              <a:defRPr sz="2800"/>
            </a:pPr>
            <a:r>
              <a:rPr b="1"/>
              <a:t>God invites us to be co-creators </a:t>
            </a:r>
            <a:r>
              <a:t>of this future.</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3" name="2 movements"/>
          <p:cNvSpPr txBox="1"/>
          <p:nvPr>
            <p:ph type="title"/>
          </p:nvPr>
        </p:nvSpPr>
        <p:spPr>
          <a:xfrm>
            <a:off x="952500" y="254000"/>
            <a:ext cx="11099800" cy="2881069"/>
          </a:xfrm>
          <a:prstGeom prst="rect">
            <a:avLst/>
          </a:prstGeom>
        </p:spPr>
        <p:txBody>
          <a:bodyPr/>
          <a:lstStyle/>
          <a:p>
            <a:pPr defTabSz="554990">
              <a:defRPr sz="7790"/>
            </a:pPr>
            <a:r>
              <a:t>2 movements </a:t>
            </a:r>
          </a:p>
          <a:p>
            <a:pPr defTabSz="554990">
              <a:defRPr sz="7790"/>
            </a:pPr>
            <a:r>
              <a:t>orient our lives</a:t>
            </a:r>
          </a:p>
        </p:txBody>
      </p:sp>
      <p:pic>
        <p:nvPicPr>
          <p:cNvPr id="254" name="Screen Shot 2019-03-22 at 11.47.13 AM.png" descr="Screen Shot 2019-03-22 at 11.47.13 AM.png"/>
          <p:cNvPicPr>
            <a:picLocks noChangeAspect="1"/>
          </p:cNvPicPr>
          <p:nvPr/>
        </p:nvPicPr>
        <p:blipFill>
          <a:blip r:embed="rId3">
            <a:extLst/>
          </a:blip>
          <a:srcRect l="0" t="16650" r="0" b="0"/>
          <a:stretch>
            <a:fillRect/>
          </a:stretch>
        </p:blipFill>
        <p:spPr>
          <a:xfrm>
            <a:off x="1730244" y="3242151"/>
            <a:ext cx="8966753" cy="5571341"/>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8" name="Screen Shot 2019-03-22 at 11.47.13 AM.png" descr="Screen Shot 2019-03-22 at 11.47.13 AM.png"/>
          <p:cNvPicPr>
            <a:picLocks noChangeAspect="1"/>
          </p:cNvPicPr>
          <p:nvPr/>
        </p:nvPicPr>
        <p:blipFill>
          <a:blip r:embed="rId3">
            <a:alphaModFix amt="43017"/>
            <a:extLst/>
          </a:blip>
          <a:srcRect l="0" t="16650" r="0" b="0"/>
          <a:stretch>
            <a:fillRect/>
          </a:stretch>
        </p:blipFill>
        <p:spPr>
          <a:xfrm>
            <a:off x="2225427" y="2091134"/>
            <a:ext cx="8966754" cy="5571341"/>
          </a:xfrm>
          <a:prstGeom prst="rect">
            <a:avLst/>
          </a:prstGeom>
          <a:ln w="12700">
            <a:miter lim="400000"/>
          </a:ln>
        </p:spPr>
      </p:pic>
      <p:sp>
        <p:nvSpPr>
          <p:cNvPr id="259" name="Gathered in community we discover our identity and participate in Christian practices, encounter God’s story, and live in relationship with other people of faith."/>
          <p:cNvSpPr txBox="1"/>
          <p:nvPr>
            <p:ph type="body" sz="quarter" idx="4294967295"/>
          </p:nvPr>
        </p:nvSpPr>
        <p:spPr>
          <a:xfrm>
            <a:off x="365674" y="195481"/>
            <a:ext cx="5826740" cy="3800992"/>
          </a:xfrm>
          <a:prstGeom prst="rect">
            <a:avLst/>
          </a:prstGeom>
        </p:spPr>
        <p:txBody>
          <a:bodyPr/>
          <a:lstStyle/>
          <a:p>
            <a:pPr marL="0" indent="0" algn="l">
              <a:spcBef>
                <a:spcPts val="3200"/>
              </a:spcBef>
              <a:buSzTx/>
              <a:buNone/>
              <a:defRPr b="1" sz="2800"/>
            </a:pPr>
            <a:r>
              <a:t>Gathered in community</a:t>
            </a:r>
            <a:r>
              <a:rPr b="0"/>
              <a:t> we discover our identity and participate in Christian practices, encounter God’s story, and live in relationship with other people of faith. </a:t>
            </a:r>
          </a:p>
        </p:txBody>
      </p:sp>
      <p:sp>
        <p:nvSpPr>
          <p:cNvPr id="260" name="Scattered in the world we participate in God’s mission of loving the world as we encounter difference, name pain and injustice, and love and serve others."/>
          <p:cNvSpPr txBox="1"/>
          <p:nvPr/>
        </p:nvSpPr>
        <p:spPr>
          <a:xfrm>
            <a:off x="7082097" y="6181832"/>
            <a:ext cx="5826739" cy="350967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l">
              <a:spcBef>
                <a:spcPts val="3200"/>
              </a:spcBef>
              <a:defRPr b="1" sz="2800"/>
            </a:pPr>
            <a:r>
              <a:t>Scattered in the world</a:t>
            </a:r>
            <a:r>
              <a:rPr b="0"/>
              <a:t> we participate in God’s mission of loving the world as we encounter difference, name pain and injustice, and love and serve others.</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4" name="images.jpg" descr="images.jpg"/>
          <p:cNvPicPr>
            <a:picLocks noChangeAspect="1"/>
          </p:cNvPicPr>
          <p:nvPr/>
        </p:nvPicPr>
        <p:blipFill>
          <a:blip r:embed="rId3">
            <a:extLst/>
          </a:blip>
          <a:stretch>
            <a:fillRect/>
          </a:stretch>
        </p:blipFill>
        <p:spPr>
          <a:xfrm>
            <a:off x="6306220" y="1574360"/>
            <a:ext cx="2857503" cy="2857503"/>
          </a:xfrm>
          <a:prstGeom prst="rect">
            <a:avLst/>
          </a:prstGeom>
          <a:ln w="12700">
            <a:miter lim="400000"/>
          </a:ln>
        </p:spPr>
      </p:pic>
      <p:sp>
        <p:nvSpPr>
          <p:cNvPr id="265" name="4 commitments"/>
          <p:cNvSpPr txBox="1"/>
          <p:nvPr>
            <p:ph type="title"/>
          </p:nvPr>
        </p:nvSpPr>
        <p:spPr>
          <a:prstGeom prst="rect">
            <a:avLst/>
          </a:prstGeom>
        </p:spPr>
        <p:txBody>
          <a:bodyPr/>
          <a:lstStyle>
            <a:lvl1pPr defTabSz="554990">
              <a:defRPr sz="7790"/>
            </a:lvl1pPr>
          </a:lstStyle>
          <a:p>
            <a:pPr/>
            <a:r>
              <a:t>4 commitments of faith</a:t>
            </a:r>
          </a:p>
        </p:txBody>
      </p:sp>
      <p:sp>
        <p:nvSpPr>
          <p:cNvPr id="266" name="Gift of love…"/>
          <p:cNvSpPr txBox="1"/>
          <p:nvPr>
            <p:ph type="body" sz="half" idx="1"/>
          </p:nvPr>
        </p:nvSpPr>
        <p:spPr>
          <a:xfrm>
            <a:off x="4272475" y="2408799"/>
            <a:ext cx="5334001" cy="6286501"/>
          </a:xfrm>
          <a:prstGeom prst="rect">
            <a:avLst/>
          </a:prstGeom>
        </p:spPr>
        <p:txBody>
          <a:bodyPr/>
          <a:lstStyle/>
          <a:p>
            <a:pPr marL="0" indent="0">
              <a:buSzTx/>
              <a:buNone/>
              <a:defRPr sz="3200"/>
            </a:pPr>
            <a:r>
              <a:t>Gift of love </a:t>
            </a:r>
          </a:p>
          <a:p>
            <a:pPr marL="0" indent="0">
              <a:buSzTx/>
              <a:buNone/>
              <a:defRPr sz="3200"/>
            </a:pPr>
          </a:p>
          <a:p>
            <a:pPr marL="0" indent="0">
              <a:buSzTx/>
              <a:buNone/>
              <a:defRPr sz="3200"/>
            </a:pPr>
            <a:r>
              <a:t>Guide for living</a:t>
            </a:r>
          </a:p>
          <a:p>
            <a:pPr marL="0" indent="0">
              <a:buSzTx/>
              <a:buNone/>
              <a:defRPr sz="3200"/>
            </a:pPr>
          </a:p>
          <a:p>
            <a:pPr marL="0" indent="0">
              <a:buSzTx/>
              <a:buNone/>
              <a:defRPr sz="3200"/>
            </a:pPr>
            <a:r>
              <a:t>Witness to God’s Story</a:t>
            </a:r>
          </a:p>
          <a:p>
            <a:pPr marL="0" indent="0">
              <a:buSzTx/>
              <a:buNone/>
              <a:defRPr sz="3200"/>
            </a:pPr>
          </a:p>
          <a:p>
            <a:pPr marL="0" indent="0">
              <a:buSzTx/>
              <a:buNone/>
              <a:defRPr sz="3200"/>
            </a:pPr>
            <a:r>
              <a:t>Agent of God’s love</a:t>
            </a:r>
          </a:p>
        </p:txBody>
      </p:sp>
      <p:pic>
        <p:nvPicPr>
          <p:cNvPr id="267" name="download-3.jpg" descr="download-3.jpg"/>
          <p:cNvPicPr>
            <a:picLocks noChangeAspect="1"/>
          </p:cNvPicPr>
          <p:nvPr/>
        </p:nvPicPr>
        <p:blipFill>
          <a:blip r:embed="rId4">
            <a:extLst/>
          </a:blip>
          <a:stretch>
            <a:fillRect/>
          </a:stretch>
        </p:blipFill>
        <p:spPr>
          <a:xfrm>
            <a:off x="2219730" y="3630996"/>
            <a:ext cx="1621436" cy="1621436"/>
          </a:xfrm>
          <a:prstGeom prst="rect">
            <a:avLst/>
          </a:prstGeom>
          <a:ln w="12700">
            <a:miter lim="400000"/>
          </a:ln>
        </p:spPr>
      </p:pic>
      <p:pic>
        <p:nvPicPr>
          <p:cNvPr id="268" name="download-4.jpg" descr="download-4.jpg"/>
          <p:cNvPicPr>
            <a:picLocks noChangeAspect="1"/>
          </p:cNvPicPr>
          <p:nvPr/>
        </p:nvPicPr>
        <p:blipFill>
          <a:blip r:embed="rId5">
            <a:extLst/>
          </a:blip>
          <a:stretch>
            <a:fillRect/>
          </a:stretch>
        </p:blipFill>
        <p:spPr>
          <a:xfrm>
            <a:off x="2353995" y="6470427"/>
            <a:ext cx="1352906" cy="2532573"/>
          </a:xfrm>
          <a:prstGeom prst="rect">
            <a:avLst/>
          </a:prstGeom>
          <a:ln w="12700">
            <a:miter lim="400000"/>
          </a:ln>
        </p:spPr>
      </p:pic>
      <p:pic>
        <p:nvPicPr>
          <p:cNvPr id="269" name="download.jpg" descr="download.jpg"/>
          <p:cNvPicPr>
            <a:picLocks noChangeAspect="1"/>
          </p:cNvPicPr>
          <p:nvPr/>
        </p:nvPicPr>
        <p:blipFill>
          <a:blip r:embed="rId6">
            <a:extLst/>
          </a:blip>
          <a:stretch>
            <a:fillRect/>
          </a:stretch>
        </p:blipFill>
        <p:spPr>
          <a:xfrm>
            <a:off x="8634100" y="5233281"/>
            <a:ext cx="1352906" cy="1953393"/>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3" name="Image" descr="Image"/>
          <p:cNvPicPr>
            <a:picLocks noChangeAspect="1"/>
          </p:cNvPicPr>
          <p:nvPr>
            <p:ph type="pic" idx="21"/>
          </p:nvPr>
        </p:nvPicPr>
        <p:blipFill>
          <a:blip r:embed="rId3">
            <a:extLst/>
          </a:blip>
          <a:srcRect l="0" t="4589" r="0" b="4589"/>
          <a:stretch>
            <a:fillRect/>
          </a:stretch>
        </p:blipFill>
        <p:spPr>
          <a:prstGeom prst="rect">
            <a:avLst/>
          </a:prstGeom>
        </p:spPr>
      </p:pic>
      <p:sp>
        <p:nvSpPr>
          <p:cNvPr id="274" name="Practice-centered"/>
          <p:cNvSpPr txBox="1"/>
          <p:nvPr>
            <p:ph type="title"/>
          </p:nvPr>
        </p:nvSpPr>
        <p:spPr>
          <a:prstGeom prst="rect">
            <a:avLst/>
          </a:prstGeom>
        </p:spPr>
        <p:txBody>
          <a:bodyPr/>
          <a:lstStyle>
            <a:lvl1pPr defTabSz="531622">
              <a:defRPr sz="7462"/>
            </a:lvl1pPr>
          </a:lstStyle>
          <a:p>
            <a:pPr/>
            <a:r>
              <a:t>Practice-centered</a:t>
            </a:r>
          </a:p>
        </p:txBody>
      </p:sp>
      <p:sp>
        <p:nvSpPr>
          <p:cNvPr id="275" name="“practices provide the scaffolding for faith to form, inform, and transform our lives.”"/>
          <p:cNvSpPr txBox="1"/>
          <p:nvPr>
            <p:ph type="body" sz="quarter" idx="1"/>
          </p:nvPr>
        </p:nvSpPr>
        <p:spPr>
          <a:prstGeom prst="rect">
            <a:avLst/>
          </a:prstGeom>
        </p:spPr>
        <p:txBody>
          <a:bodyPr/>
          <a:lstStyle>
            <a:lvl1pPr defTabSz="537463">
              <a:defRPr sz="3404"/>
            </a:lvl1pPr>
          </a:lstStyle>
          <a:p>
            <a:pPr/>
            <a:r>
              <a:t>“practices provide the scaffolding for faith to form, inform, and transform our lives.”</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9" name="Screen Shot 2019-03-22 at 7.59.20 AM.png" descr="Screen Shot 2019-03-22 at 7.59.20 AM.png"/>
          <p:cNvPicPr>
            <a:picLocks noChangeAspect="1"/>
          </p:cNvPicPr>
          <p:nvPr/>
        </p:nvPicPr>
        <p:blipFill>
          <a:blip r:embed="rId2">
            <a:extLst/>
          </a:blip>
          <a:stretch>
            <a:fillRect/>
          </a:stretch>
        </p:blipFill>
        <p:spPr>
          <a:xfrm>
            <a:off x="4938712" y="3388269"/>
            <a:ext cx="5486403" cy="5105404"/>
          </a:xfrm>
          <a:prstGeom prst="rect">
            <a:avLst/>
          </a:prstGeom>
          <a:ln w="12700">
            <a:miter lim="400000"/>
          </a:ln>
        </p:spPr>
      </p:pic>
      <p:sp>
        <p:nvSpPr>
          <p:cNvPr id="280" name="3 sets of practices"/>
          <p:cNvSpPr txBox="1"/>
          <p:nvPr>
            <p:ph type="title"/>
          </p:nvPr>
        </p:nvSpPr>
        <p:spPr>
          <a:xfrm>
            <a:off x="4102000" y="1130300"/>
            <a:ext cx="7937601" cy="2159000"/>
          </a:xfrm>
          <a:prstGeom prst="rect">
            <a:avLst/>
          </a:prstGeom>
        </p:spPr>
        <p:txBody>
          <a:bodyPr/>
          <a:lstStyle>
            <a:lvl1pPr defTabSz="490727">
              <a:defRPr sz="6800"/>
            </a:lvl1pPr>
          </a:lstStyle>
          <a:p>
            <a:pPr/>
            <a:r>
              <a:t>3 sets of practices</a:t>
            </a:r>
          </a:p>
        </p:txBody>
      </p:sp>
      <p:pic>
        <p:nvPicPr>
          <p:cNvPr id="281" name="images-1.jpg" descr="images-1.jpg"/>
          <p:cNvPicPr>
            <a:picLocks noChangeAspect="1"/>
          </p:cNvPicPr>
          <p:nvPr/>
        </p:nvPicPr>
        <p:blipFill>
          <a:blip r:embed="rId3">
            <a:extLst/>
          </a:blip>
          <a:stretch>
            <a:fillRect/>
          </a:stretch>
        </p:blipFill>
        <p:spPr>
          <a:xfrm>
            <a:off x="601771" y="4413250"/>
            <a:ext cx="3215035" cy="2159000"/>
          </a:xfrm>
          <a:prstGeom prst="rect">
            <a:avLst/>
          </a:prstGeom>
          <a:ln w="12700">
            <a:miter lim="400000"/>
          </a:ln>
        </p:spPr>
      </p:pic>
      <p:pic>
        <p:nvPicPr>
          <p:cNvPr id="282" name="images.jpg" descr="images.jpg"/>
          <p:cNvPicPr>
            <a:picLocks noChangeAspect="1"/>
          </p:cNvPicPr>
          <p:nvPr/>
        </p:nvPicPr>
        <p:blipFill>
          <a:blip r:embed="rId4">
            <a:extLst/>
          </a:blip>
          <a:stretch>
            <a:fillRect/>
          </a:stretch>
        </p:blipFill>
        <p:spPr>
          <a:xfrm>
            <a:off x="616979" y="1152624"/>
            <a:ext cx="3184619" cy="3314901"/>
          </a:xfrm>
          <a:prstGeom prst="rect">
            <a:avLst/>
          </a:prstGeom>
          <a:ln w="12700">
            <a:miter lim="400000"/>
          </a:ln>
        </p:spPr>
      </p:pic>
      <p:pic>
        <p:nvPicPr>
          <p:cNvPr id="283" name="globe-800x600.png" descr="globe-800x600.png"/>
          <p:cNvPicPr>
            <a:picLocks noChangeAspect="1"/>
          </p:cNvPicPr>
          <p:nvPr/>
        </p:nvPicPr>
        <p:blipFill>
          <a:blip r:embed="rId5">
            <a:extLst/>
          </a:blip>
          <a:stretch>
            <a:fillRect/>
          </a:stretch>
        </p:blipFill>
        <p:spPr>
          <a:xfrm>
            <a:off x="616979" y="6641386"/>
            <a:ext cx="3184619" cy="2388465"/>
          </a:xfrm>
          <a:prstGeom prst="rect">
            <a:avLst/>
          </a:prstGeom>
          <a:ln w="12700">
            <a:miter lim="400000"/>
          </a:ln>
        </p:spPr>
      </p:pic>
      <p:sp>
        <p:nvSpPr>
          <p:cNvPr id="284" name="sacramental"/>
          <p:cNvSpPr txBox="1"/>
          <p:nvPr/>
        </p:nvSpPr>
        <p:spPr>
          <a:xfrm>
            <a:off x="5813488" y="4210146"/>
            <a:ext cx="2739073" cy="63480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spcBef>
                <a:spcPts val="3200"/>
              </a:spcBef>
              <a:defRPr b="1" sz="3500"/>
            </a:lvl1pPr>
          </a:lstStyle>
          <a:p>
            <a:pPr/>
            <a:r>
              <a:t>sacramental</a:t>
            </a:r>
          </a:p>
        </p:txBody>
      </p:sp>
      <p:sp>
        <p:nvSpPr>
          <p:cNvPr id="285" name="missional"/>
          <p:cNvSpPr txBox="1"/>
          <p:nvPr/>
        </p:nvSpPr>
        <p:spPr>
          <a:xfrm>
            <a:off x="8251887" y="6216746"/>
            <a:ext cx="2128775" cy="63480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spcBef>
                <a:spcPts val="3200"/>
              </a:spcBef>
              <a:defRPr b="1" sz="3500"/>
            </a:lvl1pPr>
          </a:lstStyle>
          <a:p>
            <a:pPr/>
            <a:r>
              <a:t>missional</a:t>
            </a:r>
          </a:p>
        </p:txBody>
      </p:sp>
      <p:sp>
        <p:nvSpPr>
          <p:cNvPr id="286" name="incarnational"/>
          <p:cNvSpPr txBox="1"/>
          <p:nvPr/>
        </p:nvSpPr>
        <p:spPr>
          <a:xfrm>
            <a:off x="4543488" y="6216746"/>
            <a:ext cx="2878646" cy="63480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spcBef>
                <a:spcPts val="3200"/>
              </a:spcBef>
              <a:defRPr b="1" sz="3500"/>
            </a:lvl1pPr>
          </a:lstStyle>
          <a:p>
            <a:pPr/>
            <a:r>
              <a:t>incarnational</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8" name="Sanctuary"/>
          <p:cNvSpPr txBox="1"/>
          <p:nvPr>
            <p:ph type="title"/>
          </p:nvPr>
        </p:nvSpPr>
        <p:spPr>
          <a:xfrm>
            <a:off x="4102000" y="1130300"/>
            <a:ext cx="7937601" cy="2159000"/>
          </a:xfrm>
          <a:prstGeom prst="rect">
            <a:avLst/>
          </a:prstGeom>
        </p:spPr>
        <p:txBody>
          <a:bodyPr/>
          <a:lstStyle/>
          <a:p>
            <a:pPr defTabSz="414781">
              <a:defRPr sz="5821"/>
            </a:pPr>
            <a:r>
              <a:t>Sanctuary</a:t>
            </a:r>
          </a:p>
          <a:p>
            <a:pPr defTabSz="414781">
              <a:defRPr sz="5821"/>
            </a:pPr>
            <a:r>
              <a:t>Practices</a:t>
            </a:r>
          </a:p>
        </p:txBody>
      </p:sp>
      <p:pic>
        <p:nvPicPr>
          <p:cNvPr id="289" name="images.jpg" descr="images.jpg"/>
          <p:cNvPicPr>
            <a:picLocks noChangeAspect="1"/>
          </p:cNvPicPr>
          <p:nvPr/>
        </p:nvPicPr>
        <p:blipFill>
          <a:blip r:embed="rId2">
            <a:extLst/>
          </a:blip>
          <a:stretch>
            <a:fillRect/>
          </a:stretch>
        </p:blipFill>
        <p:spPr>
          <a:xfrm>
            <a:off x="616979" y="1152624"/>
            <a:ext cx="3184619" cy="3314901"/>
          </a:xfrm>
          <a:prstGeom prst="rect">
            <a:avLst/>
          </a:prstGeom>
          <a:ln w="12700">
            <a:miter lim="400000"/>
          </a:ln>
        </p:spPr>
      </p:pic>
      <p:sp>
        <p:nvSpPr>
          <p:cNvPr id="290" name="sacramental"/>
          <p:cNvSpPr txBox="1"/>
          <p:nvPr/>
        </p:nvSpPr>
        <p:spPr>
          <a:xfrm>
            <a:off x="708086" y="4559396"/>
            <a:ext cx="2739074" cy="63480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spcBef>
                <a:spcPts val="3200"/>
              </a:spcBef>
              <a:defRPr b="1" sz="3500"/>
            </a:lvl1pPr>
          </a:lstStyle>
          <a:p>
            <a:pPr/>
            <a:r>
              <a:t>sacramental</a:t>
            </a:r>
          </a:p>
        </p:txBody>
      </p:sp>
      <p:sp>
        <p:nvSpPr>
          <p:cNvPr id="291" name="Dwelling in the Word…"/>
          <p:cNvSpPr txBox="1"/>
          <p:nvPr>
            <p:ph type="body" sz="half" idx="1"/>
          </p:nvPr>
        </p:nvSpPr>
        <p:spPr>
          <a:xfrm>
            <a:off x="5403798" y="2864496"/>
            <a:ext cx="5334004" cy="6286504"/>
          </a:xfrm>
          <a:prstGeom prst="rect">
            <a:avLst/>
          </a:prstGeom>
        </p:spPr>
        <p:txBody>
          <a:bodyPr/>
          <a:lstStyle/>
          <a:p>
            <a:pPr/>
            <a:r>
              <a:t>Dwelling in the Word</a:t>
            </a:r>
          </a:p>
          <a:p>
            <a:pPr/>
            <a:r>
              <a:t>Sacraments</a:t>
            </a:r>
          </a:p>
          <a:p>
            <a:pPr/>
            <a:r>
              <a:t>Reflecting on Experience</a:t>
            </a:r>
          </a:p>
          <a:p>
            <a:pPr/>
            <a:r>
              <a:t>Sabbath</a:t>
            </a:r>
          </a:p>
        </p:txBody>
      </p:sp>
      <p:pic>
        <p:nvPicPr>
          <p:cNvPr id="292" name="images.jpg" descr="images.jpg"/>
          <p:cNvPicPr>
            <a:picLocks noChangeAspect="1"/>
          </p:cNvPicPr>
          <p:nvPr/>
        </p:nvPicPr>
        <p:blipFill>
          <a:blip r:embed="rId3">
            <a:alphaModFix amt="49927"/>
            <a:extLst/>
          </a:blip>
          <a:stretch>
            <a:fillRect/>
          </a:stretch>
        </p:blipFill>
        <p:spPr>
          <a:xfrm>
            <a:off x="322563" y="5286075"/>
            <a:ext cx="3510122" cy="2653000"/>
          </a:xfrm>
          <a:prstGeom prst="rect">
            <a:avLst/>
          </a:prstGeom>
          <a:ln w="12700">
            <a:miter lim="400000"/>
          </a:ln>
          <a:effectLst>
            <a:reflection blurRad="0" stA="50000" stPos="0" endA="0" endPos="40000" dist="0" dir="5400000" fadeDir="5400000" sx="100000" sy="-100000" kx="0" ky="0" algn="bl" rotWithShape="0"/>
          </a:effectLst>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4" name="Campfire"/>
          <p:cNvSpPr txBox="1"/>
          <p:nvPr>
            <p:ph type="title"/>
          </p:nvPr>
        </p:nvSpPr>
        <p:spPr>
          <a:xfrm>
            <a:off x="4102000" y="1130300"/>
            <a:ext cx="7937601" cy="2159000"/>
          </a:xfrm>
          <a:prstGeom prst="rect">
            <a:avLst/>
          </a:prstGeom>
        </p:spPr>
        <p:txBody>
          <a:bodyPr/>
          <a:lstStyle/>
          <a:p>
            <a:pPr defTabSz="414781">
              <a:defRPr sz="5821"/>
            </a:pPr>
            <a:r>
              <a:t>Campfire</a:t>
            </a:r>
          </a:p>
          <a:p>
            <a:pPr defTabSz="414781">
              <a:defRPr sz="5821"/>
            </a:pPr>
            <a:r>
              <a:t>Practices</a:t>
            </a:r>
          </a:p>
        </p:txBody>
      </p:sp>
      <p:pic>
        <p:nvPicPr>
          <p:cNvPr id="295" name="images-1.jpg" descr="images-1.jpg"/>
          <p:cNvPicPr>
            <a:picLocks noChangeAspect="1"/>
          </p:cNvPicPr>
          <p:nvPr/>
        </p:nvPicPr>
        <p:blipFill>
          <a:blip r:embed="rId2">
            <a:extLst/>
          </a:blip>
          <a:stretch>
            <a:fillRect/>
          </a:stretch>
        </p:blipFill>
        <p:spPr>
          <a:xfrm>
            <a:off x="601771" y="4413250"/>
            <a:ext cx="3215035" cy="2159000"/>
          </a:xfrm>
          <a:prstGeom prst="rect">
            <a:avLst/>
          </a:prstGeom>
          <a:ln w="12700">
            <a:miter lim="400000"/>
          </a:ln>
        </p:spPr>
      </p:pic>
      <p:sp>
        <p:nvSpPr>
          <p:cNvPr id="296" name="incarnational"/>
          <p:cNvSpPr txBox="1"/>
          <p:nvPr/>
        </p:nvSpPr>
        <p:spPr>
          <a:xfrm>
            <a:off x="657287" y="6699346"/>
            <a:ext cx="2878646" cy="63480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spcBef>
                <a:spcPts val="3200"/>
              </a:spcBef>
              <a:defRPr b="1" sz="3500"/>
            </a:lvl1pPr>
          </a:lstStyle>
          <a:p>
            <a:pPr/>
            <a:r>
              <a:t>incarnational</a:t>
            </a:r>
          </a:p>
        </p:txBody>
      </p:sp>
      <p:sp>
        <p:nvSpPr>
          <p:cNvPr id="297" name="Open Friendships…"/>
          <p:cNvSpPr txBox="1"/>
          <p:nvPr>
            <p:ph type="body" sz="quarter" idx="1"/>
          </p:nvPr>
        </p:nvSpPr>
        <p:spPr>
          <a:xfrm>
            <a:off x="4834032" y="3192379"/>
            <a:ext cx="5334004" cy="3368840"/>
          </a:xfrm>
          <a:prstGeom prst="rect">
            <a:avLst/>
          </a:prstGeom>
        </p:spPr>
        <p:txBody>
          <a:bodyPr/>
          <a:lstStyle/>
          <a:p>
            <a:pPr/>
            <a:r>
              <a:t>Open Friendships</a:t>
            </a:r>
          </a:p>
          <a:p>
            <a:pPr/>
            <a:r>
              <a:t>Listening</a:t>
            </a:r>
          </a:p>
          <a:p>
            <a:pPr/>
            <a:r>
              <a:t>Telling Faith Stories</a:t>
            </a:r>
          </a:p>
        </p:txBody>
      </p:sp>
      <p:pic>
        <p:nvPicPr>
          <p:cNvPr id="298" name="images.jpg" descr="images.jpg"/>
          <p:cNvPicPr>
            <a:picLocks noChangeAspect="1"/>
          </p:cNvPicPr>
          <p:nvPr/>
        </p:nvPicPr>
        <p:blipFill>
          <a:blip r:embed="rId3">
            <a:alphaModFix amt="49765"/>
            <a:extLst/>
          </a:blip>
          <a:stretch>
            <a:fillRect/>
          </a:stretch>
        </p:blipFill>
        <p:spPr>
          <a:xfrm>
            <a:off x="378419" y="1809724"/>
            <a:ext cx="3661739" cy="1931598"/>
          </a:xfrm>
          <a:prstGeom prst="rect">
            <a:avLst/>
          </a:prstGeom>
          <a:ln w="12700">
            <a:miter lim="400000"/>
          </a:ln>
          <a:effectLst>
            <a:reflection blurRad="0" stA="50000" stPos="0" endA="0" endPos="40000" dist="0" dir="5400000" fadeDir="5400000" sx="100000" sy="-100000" kx="0" ky="0" algn="bl" rotWithShape="0"/>
          </a:effectLst>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0" name="Outpost"/>
          <p:cNvSpPr txBox="1"/>
          <p:nvPr>
            <p:ph type="title"/>
          </p:nvPr>
        </p:nvSpPr>
        <p:spPr>
          <a:xfrm>
            <a:off x="4102000" y="1130300"/>
            <a:ext cx="7937601" cy="2159000"/>
          </a:xfrm>
          <a:prstGeom prst="rect">
            <a:avLst/>
          </a:prstGeom>
        </p:spPr>
        <p:txBody>
          <a:bodyPr/>
          <a:lstStyle/>
          <a:p>
            <a:pPr defTabSz="414781">
              <a:defRPr sz="5821"/>
            </a:pPr>
            <a:r>
              <a:t>Outpost</a:t>
            </a:r>
          </a:p>
          <a:p>
            <a:pPr defTabSz="414781">
              <a:defRPr sz="5821"/>
            </a:pPr>
            <a:r>
              <a:t>Practices</a:t>
            </a:r>
          </a:p>
        </p:txBody>
      </p:sp>
      <p:pic>
        <p:nvPicPr>
          <p:cNvPr id="301" name="globe-800x600.png" descr="globe-800x600.png"/>
          <p:cNvPicPr>
            <a:picLocks noChangeAspect="1"/>
          </p:cNvPicPr>
          <p:nvPr/>
        </p:nvPicPr>
        <p:blipFill>
          <a:blip r:embed="rId2">
            <a:extLst/>
          </a:blip>
          <a:stretch>
            <a:fillRect/>
          </a:stretch>
        </p:blipFill>
        <p:spPr>
          <a:xfrm>
            <a:off x="616979" y="6641386"/>
            <a:ext cx="3184619" cy="2388465"/>
          </a:xfrm>
          <a:prstGeom prst="rect">
            <a:avLst/>
          </a:prstGeom>
          <a:ln w="12700">
            <a:miter lim="400000"/>
          </a:ln>
        </p:spPr>
      </p:pic>
      <p:sp>
        <p:nvSpPr>
          <p:cNvPr id="302" name="missional"/>
          <p:cNvSpPr txBox="1"/>
          <p:nvPr/>
        </p:nvSpPr>
        <p:spPr>
          <a:xfrm>
            <a:off x="1144899" y="5911946"/>
            <a:ext cx="2128775" cy="63480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spcBef>
                <a:spcPts val="3200"/>
              </a:spcBef>
              <a:defRPr b="1" sz="3500"/>
            </a:lvl1pPr>
          </a:lstStyle>
          <a:p>
            <a:pPr/>
            <a:r>
              <a:t>missional</a:t>
            </a:r>
          </a:p>
        </p:txBody>
      </p:sp>
      <p:sp>
        <p:nvSpPr>
          <p:cNvPr id="303" name="Being Hosted…"/>
          <p:cNvSpPr txBox="1"/>
          <p:nvPr>
            <p:ph type="body" sz="half" idx="1"/>
          </p:nvPr>
        </p:nvSpPr>
        <p:spPr>
          <a:xfrm>
            <a:off x="5403798" y="2597148"/>
            <a:ext cx="5334004" cy="6286504"/>
          </a:xfrm>
          <a:prstGeom prst="rect">
            <a:avLst/>
          </a:prstGeom>
        </p:spPr>
        <p:txBody>
          <a:bodyPr/>
          <a:lstStyle/>
          <a:p>
            <a:pPr/>
            <a:r>
              <a:t>Being Hosted</a:t>
            </a:r>
          </a:p>
          <a:p>
            <a:pPr/>
            <a:r>
              <a:t>Vocation</a:t>
            </a:r>
          </a:p>
          <a:p>
            <a:pPr/>
            <a:r>
              <a:t>Dwelling in the World</a:t>
            </a:r>
          </a:p>
          <a:p>
            <a:pPr/>
            <a:r>
              <a:t>Experimenting</a:t>
            </a:r>
          </a:p>
        </p:txBody>
      </p:sp>
      <p:pic>
        <p:nvPicPr>
          <p:cNvPr id="304" name="images-4.jpg" descr="images-4.jpg"/>
          <p:cNvPicPr>
            <a:picLocks noChangeAspect="1"/>
          </p:cNvPicPr>
          <p:nvPr/>
        </p:nvPicPr>
        <p:blipFill>
          <a:blip r:embed="rId3">
            <a:alphaModFix amt="49512"/>
            <a:extLst/>
          </a:blip>
          <a:stretch>
            <a:fillRect/>
          </a:stretch>
        </p:blipFill>
        <p:spPr>
          <a:xfrm>
            <a:off x="614926" y="3428849"/>
            <a:ext cx="3188724" cy="2388465"/>
          </a:xfrm>
          <a:prstGeom prst="rect">
            <a:avLst/>
          </a:prstGeom>
          <a:ln w="12700">
            <a:miter lim="400000"/>
          </a:ln>
          <a:effectLst>
            <a:reflection blurRad="0" stA="50000" stPos="0" endA="0" endPos="40000" dist="0" dir="5400000" fadeDir="5400000" sx="100000" sy="-100000" kx="0" ky="0" algn="bl" rotWithShape="0"/>
          </a:effectLst>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6" name="Screen Shot 2019-03-22 at 7.59.20 AM.png" descr="Screen Shot 2019-03-22 at 7.59.20 AM.png"/>
          <p:cNvPicPr>
            <a:picLocks noChangeAspect="1"/>
          </p:cNvPicPr>
          <p:nvPr/>
        </p:nvPicPr>
        <p:blipFill>
          <a:blip r:embed="rId3">
            <a:extLst/>
          </a:blip>
          <a:stretch>
            <a:fillRect/>
          </a:stretch>
        </p:blipFill>
        <p:spPr>
          <a:xfrm>
            <a:off x="4938712" y="3388269"/>
            <a:ext cx="5486403" cy="5105404"/>
          </a:xfrm>
          <a:prstGeom prst="rect">
            <a:avLst/>
          </a:prstGeom>
          <a:ln w="12700">
            <a:miter lim="400000"/>
          </a:ln>
        </p:spPr>
      </p:pic>
      <p:sp>
        <p:nvSpPr>
          <p:cNvPr id="307" name="3 sets of practices"/>
          <p:cNvSpPr txBox="1"/>
          <p:nvPr>
            <p:ph type="title"/>
          </p:nvPr>
        </p:nvSpPr>
        <p:spPr>
          <a:xfrm>
            <a:off x="4102000" y="1130300"/>
            <a:ext cx="7937601" cy="2159000"/>
          </a:xfrm>
          <a:prstGeom prst="rect">
            <a:avLst/>
          </a:prstGeom>
        </p:spPr>
        <p:txBody>
          <a:bodyPr/>
          <a:lstStyle>
            <a:lvl1pPr defTabSz="490727">
              <a:defRPr sz="6800"/>
            </a:lvl1pPr>
          </a:lstStyle>
          <a:p>
            <a:pPr/>
            <a:r>
              <a:t>3 sets of practices</a:t>
            </a:r>
          </a:p>
        </p:txBody>
      </p:sp>
      <p:pic>
        <p:nvPicPr>
          <p:cNvPr id="308" name="images-1.jpg" descr="images-1.jpg"/>
          <p:cNvPicPr>
            <a:picLocks noChangeAspect="1"/>
          </p:cNvPicPr>
          <p:nvPr/>
        </p:nvPicPr>
        <p:blipFill>
          <a:blip r:embed="rId4">
            <a:extLst/>
          </a:blip>
          <a:stretch>
            <a:fillRect/>
          </a:stretch>
        </p:blipFill>
        <p:spPr>
          <a:xfrm>
            <a:off x="601771" y="4413250"/>
            <a:ext cx="3215035" cy="2159000"/>
          </a:xfrm>
          <a:prstGeom prst="rect">
            <a:avLst/>
          </a:prstGeom>
          <a:ln w="12700">
            <a:miter lim="400000"/>
          </a:ln>
        </p:spPr>
      </p:pic>
      <p:pic>
        <p:nvPicPr>
          <p:cNvPr id="309" name="images.jpg" descr="images.jpg"/>
          <p:cNvPicPr>
            <a:picLocks noChangeAspect="1"/>
          </p:cNvPicPr>
          <p:nvPr/>
        </p:nvPicPr>
        <p:blipFill>
          <a:blip r:embed="rId5">
            <a:extLst/>
          </a:blip>
          <a:stretch>
            <a:fillRect/>
          </a:stretch>
        </p:blipFill>
        <p:spPr>
          <a:xfrm>
            <a:off x="616979" y="1152624"/>
            <a:ext cx="3184619" cy="3314901"/>
          </a:xfrm>
          <a:prstGeom prst="rect">
            <a:avLst/>
          </a:prstGeom>
          <a:ln w="12700">
            <a:miter lim="400000"/>
          </a:ln>
        </p:spPr>
      </p:pic>
      <p:pic>
        <p:nvPicPr>
          <p:cNvPr id="310" name="globe-800x600.png" descr="globe-800x600.png"/>
          <p:cNvPicPr>
            <a:picLocks noChangeAspect="1"/>
          </p:cNvPicPr>
          <p:nvPr/>
        </p:nvPicPr>
        <p:blipFill>
          <a:blip r:embed="rId6">
            <a:extLst/>
          </a:blip>
          <a:stretch>
            <a:fillRect/>
          </a:stretch>
        </p:blipFill>
        <p:spPr>
          <a:xfrm>
            <a:off x="616979" y="6641386"/>
            <a:ext cx="3184619" cy="2388465"/>
          </a:xfrm>
          <a:prstGeom prst="rect">
            <a:avLst/>
          </a:prstGeom>
          <a:ln w="12700">
            <a:miter lim="400000"/>
          </a:ln>
        </p:spPr>
      </p:pic>
      <p:sp>
        <p:nvSpPr>
          <p:cNvPr id="311" name="Sanctuary"/>
          <p:cNvSpPr txBox="1"/>
          <p:nvPr/>
        </p:nvSpPr>
        <p:spPr>
          <a:xfrm>
            <a:off x="5813488" y="4210146"/>
            <a:ext cx="2255457" cy="63480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spcBef>
                <a:spcPts val="3200"/>
              </a:spcBef>
              <a:defRPr b="1" sz="3500"/>
            </a:lvl1pPr>
          </a:lstStyle>
          <a:p>
            <a:pPr/>
            <a:r>
              <a:t>Sanctuary</a:t>
            </a:r>
          </a:p>
        </p:txBody>
      </p:sp>
      <p:sp>
        <p:nvSpPr>
          <p:cNvPr id="312" name="Outpost"/>
          <p:cNvSpPr txBox="1"/>
          <p:nvPr/>
        </p:nvSpPr>
        <p:spPr>
          <a:xfrm>
            <a:off x="8251887" y="6216746"/>
            <a:ext cx="1818514" cy="63480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spcBef>
                <a:spcPts val="3200"/>
              </a:spcBef>
              <a:defRPr b="1" sz="3500"/>
            </a:lvl1pPr>
          </a:lstStyle>
          <a:p>
            <a:pPr/>
            <a:r>
              <a:t>Outpost</a:t>
            </a:r>
          </a:p>
        </p:txBody>
      </p:sp>
      <p:sp>
        <p:nvSpPr>
          <p:cNvPr id="313" name="Campfire"/>
          <p:cNvSpPr txBox="1"/>
          <p:nvPr/>
        </p:nvSpPr>
        <p:spPr>
          <a:xfrm>
            <a:off x="4543488" y="6216745"/>
            <a:ext cx="2055877" cy="63480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spcBef>
                <a:spcPts val="3200"/>
              </a:spcBef>
              <a:defRPr b="1" sz="3500"/>
            </a:lvl1pPr>
          </a:lstStyle>
          <a:p>
            <a:pPr/>
            <a:r>
              <a:t>Campfire</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7" name="- Are congregations to be cruciform communities of hope? Why or why not?…"/>
          <p:cNvSpPr txBox="1"/>
          <p:nvPr>
            <p:ph type="title"/>
          </p:nvPr>
        </p:nvSpPr>
        <p:spPr>
          <a:xfrm>
            <a:off x="952500" y="3797300"/>
            <a:ext cx="11099800" cy="5196503"/>
          </a:xfrm>
          <a:prstGeom prst="rect">
            <a:avLst/>
          </a:prstGeom>
        </p:spPr>
        <p:txBody>
          <a:bodyPr/>
          <a:lstStyle/>
          <a:p>
            <a:pPr algn="l" defTabSz="251206">
              <a:defRPr sz="3500"/>
            </a:pPr>
            <a:r>
              <a:t>- How is your congregations </a:t>
            </a:r>
            <a:r>
              <a:rPr b="1"/>
              <a:t>stewarding the future witness to the Christian faith</a:t>
            </a:r>
            <a:r>
              <a:t>? </a:t>
            </a:r>
          </a:p>
          <a:p>
            <a:pPr algn="l" defTabSz="251206">
              <a:defRPr sz="3500"/>
            </a:pPr>
            <a:r>
              <a:t>- In what ways is your congregation </a:t>
            </a:r>
            <a:r>
              <a:rPr b="1"/>
              <a:t>accompanying people </a:t>
            </a:r>
            <a:r>
              <a:t>in discovering a Christian way of life in today’s dynamic world?</a:t>
            </a:r>
          </a:p>
          <a:p>
            <a:pPr algn="l" defTabSz="251206">
              <a:defRPr sz="3500"/>
            </a:pPr>
            <a:r>
              <a:t>- Could these </a:t>
            </a:r>
            <a:r>
              <a:rPr b="1"/>
              <a:t>three sets of practices </a:t>
            </a:r>
            <a:r>
              <a:t>help your congregation “practice” your way into the future? What practices do you have in each category?</a:t>
            </a:r>
          </a:p>
        </p:txBody>
      </p:sp>
      <p:pic>
        <p:nvPicPr>
          <p:cNvPr id="318" name="images.jpg" descr="images.jpg"/>
          <p:cNvPicPr>
            <a:picLocks noChangeAspect="1"/>
          </p:cNvPicPr>
          <p:nvPr/>
        </p:nvPicPr>
        <p:blipFill>
          <a:blip r:embed="rId2">
            <a:extLst/>
          </a:blip>
          <a:stretch>
            <a:fillRect/>
          </a:stretch>
        </p:blipFill>
        <p:spPr>
          <a:xfrm>
            <a:off x="9352091" y="336096"/>
            <a:ext cx="2857503" cy="2857501"/>
          </a:xfrm>
          <a:prstGeom prst="rect">
            <a:avLst/>
          </a:prstGeom>
          <a:ln w="12700">
            <a:miter lim="400000"/>
          </a:ln>
        </p:spPr>
      </p:pic>
      <p:sp>
        <p:nvSpPr>
          <p:cNvPr id="319" name="Group Sharing"/>
          <p:cNvSpPr txBox="1"/>
          <p:nvPr/>
        </p:nvSpPr>
        <p:spPr>
          <a:xfrm>
            <a:off x="354144" y="579792"/>
            <a:ext cx="8833981" cy="292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sz="8000">
                <a:latin typeface="Comic Sans MS"/>
                <a:ea typeface="Comic Sans MS"/>
                <a:cs typeface="Comic Sans MS"/>
                <a:sym typeface="Comic Sans MS"/>
              </a:defRPr>
            </a:lvl1pPr>
          </a:lstStyle>
          <a:p>
            <a:pPr/>
            <a:r>
              <a:t>Small Group Sharing</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