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media/image1.jpeg" ContentType="image/jpeg"/>
  <Override PartName="/ppt/media/image2.jpeg" ContentType="image/jpeg"/>
  <Override PartName="/ppt/media/image3.jpeg" ContentType="image/jpeg"/>
  <Override PartName="/ppt/media/image4.jpeg" ContentType="image/jpeg"/>
  <Override PartName="/ppt/media/image5.jpeg" ContentType="image/jpeg"/>
  <Override PartName="/ppt/media/image6.jpeg" ContentType="image/jpeg"/>
  <Override PartName="/ppt/media/image7.jpeg" ContentType="image/jpeg"/>
  <Override PartName="/ppt/media/image8.jpeg" ContentType="image/jpeg"/>
  <Override PartName="/ppt/media/image9.jpeg" ContentType="image/jpeg"/>
  <Override PartName="/ppt/media/image10.jpeg" ContentType="image/jpeg"/>
  <Override PartName="/ppt/media/image11.jpeg" ContentType="image/jpeg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  <p:sldId id="279" r:id="rId31"/>
    <p:sldId id="280" r:id="rId32"/>
    <p:sldId id="281" r:id="rId33"/>
    <p:sldId id="282" r:id="rId34"/>
    <p:sldId id="283" r:id="rId35"/>
    <p:sldId id="284" r:id="rId36"/>
    <p:sldId id="285" r:id="rId37"/>
    <p:sldId id="286" r:id="rId38"/>
    <p:sldId id="287" r:id="rId39"/>
    <p:sldId id="288" r:id="rId40"/>
    <p:sldId id="289" r:id="rId41"/>
    <p:sldId id="290" r:id="rId42"/>
    <p:sldId id="291" r:id="rId43"/>
    <p:sldId id="292" r:id="rId44"/>
    <p:sldId id="293" r:id="rId45"/>
    <p:sldId id="294" r:id="rId46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1pPr>
    <a:lvl2pPr marL="0" marR="0" indent="4572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2pPr>
    <a:lvl3pPr marL="0" marR="0" indent="9144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3pPr>
    <a:lvl4pPr marL="0" marR="0" indent="13716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4pPr>
    <a:lvl5pPr marL="0" marR="0" indent="18288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5pPr>
    <a:lvl6pPr marL="0" marR="0" indent="22860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6pPr>
    <a:lvl7pPr marL="0" marR="0" indent="27432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7pPr>
    <a:lvl8pPr marL="0" marR="0" indent="32004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8pPr>
    <a:lvl9pPr marL="0" marR="0" indent="36576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3E5E8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381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381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12700" cap="flat">
              <a:solidFill>
                <a:srgbClr val="536773"/>
              </a:solidFill>
              <a:prstDash val="solid"/>
              <a:miter lim="400000"/>
            </a:ln>
          </a:top>
          <a:bottom>
            <a:ln w="12700" cap="flat">
              <a:solidFill>
                <a:srgbClr val="536773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3E5E8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536773"/>
              </a:solidFill>
              <a:prstDash val="solid"/>
              <a:miter lim="400000"/>
            </a:ln>
          </a:top>
          <a:bottom>
            <a:ln w="12700" cap="flat">
              <a:solidFill>
                <a:srgbClr val="536773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381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solidFill>
            <a:schemeClr val="accent1">
              <a:lumOff val="16847"/>
            </a:schemeClr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838383"/>
              </a:solidFill>
              <a:prstDash val="solid"/>
              <a:miter lim="400000"/>
            </a:ln>
          </a:left>
          <a:right>
            <a:ln w="12700" cap="flat">
              <a:solidFill>
                <a:srgbClr val="838383"/>
              </a:solidFill>
              <a:prstDash val="solid"/>
              <a:miter lim="400000"/>
            </a:ln>
          </a:right>
          <a:top>
            <a:ln w="12700" cap="flat">
              <a:solidFill>
                <a:srgbClr val="838383"/>
              </a:solidFill>
              <a:prstDash val="solid"/>
              <a:miter lim="400000"/>
            </a:ln>
          </a:top>
          <a:bottom>
            <a:ln w="12700" cap="flat">
              <a:solidFill>
                <a:srgbClr val="838383"/>
              </a:solidFill>
              <a:prstDash val="solid"/>
              <a:miter lim="400000"/>
            </a:ln>
          </a:bottom>
          <a:insideH>
            <a:ln w="12700" cap="flat">
              <a:solidFill>
                <a:srgbClr val="838383"/>
              </a:solidFill>
              <a:prstDash val="solid"/>
              <a:miter lim="400000"/>
            </a:ln>
          </a:insideH>
          <a:insideV>
            <a:ln w="12700" cap="flat">
              <a:solidFill>
                <a:srgbClr val="838383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DEEEE"/>
          </a:solidFill>
        </a:fill>
      </a:tcStyle>
    </a:band2H>
    <a:firstCol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4D4D4D"/>
              </a:solidFill>
              <a:prstDash val="solid"/>
              <a:miter lim="400000"/>
            </a:ln>
          </a:left>
          <a:right>
            <a:ln w="12700" cap="flat">
              <a:solidFill>
                <a:srgbClr val="808080"/>
              </a:solidFill>
              <a:prstDash val="solid"/>
              <a:miter lim="400000"/>
            </a:ln>
          </a:right>
          <a:top>
            <a:ln w="12700" cap="flat">
              <a:solidFill>
                <a:srgbClr val="808080"/>
              </a:solidFill>
              <a:prstDash val="solid"/>
              <a:miter lim="400000"/>
            </a:ln>
          </a:top>
          <a:bottom>
            <a:ln w="12700" cap="flat">
              <a:solidFill>
                <a:srgbClr val="808080"/>
              </a:solidFill>
              <a:prstDash val="solid"/>
              <a:miter lim="400000"/>
            </a:ln>
          </a:bottom>
          <a:insideH>
            <a:ln w="12700" cap="flat">
              <a:solidFill>
                <a:srgbClr val="808080"/>
              </a:solidFill>
              <a:prstDash val="solid"/>
              <a:miter lim="400000"/>
            </a:ln>
          </a:insideH>
          <a:insideV>
            <a:ln w="12700" cap="flat">
              <a:solidFill>
                <a:srgbClr val="808080"/>
              </a:solidFill>
              <a:prstDash val="solid"/>
              <a:miter lim="400000"/>
            </a:ln>
          </a:insideV>
        </a:tcBdr>
        <a:fill>
          <a:solidFill>
            <a:srgbClr val="88FA4F"/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chemeClr val="accent3"/>
              </a:solidFill>
              <a:prstDash val="solid"/>
              <a:miter lim="400000"/>
            </a:ln>
          </a:top>
          <a:bottom>
            <a:ln w="12700" cap="flat">
              <a:solidFill>
                <a:srgbClr val="4D4D4D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4D4D4D"/>
              </a:solidFill>
              <a:prstDash val="solid"/>
              <a:miter lim="400000"/>
            </a:ln>
          </a:left>
          <a:right>
            <a:ln w="12700" cap="flat">
              <a:solidFill>
                <a:srgbClr val="4D4D4D"/>
              </a:solidFill>
              <a:prstDash val="solid"/>
              <a:miter lim="400000"/>
            </a:ln>
          </a:right>
          <a:top>
            <a:ln w="12700" cap="flat">
              <a:solidFill>
                <a:srgbClr val="4D4D4D"/>
              </a:solidFill>
              <a:prstDash val="solid"/>
              <a:miter lim="400000"/>
            </a:ln>
          </a:top>
          <a:bottom>
            <a:ln w="12700" cap="flat">
              <a:solidFill>
                <a:srgbClr val="4D4D4D"/>
              </a:solidFill>
              <a:prstDash val="solid"/>
              <a:miter lim="400000"/>
            </a:ln>
          </a:bottom>
          <a:insideH>
            <a:ln w="12700" cap="flat">
              <a:solidFill>
                <a:srgbClr val="4D4D4D"/>
              </a:solidFill>
              <a:prstDash val="solid"/>
              <a:miter lim="400000"/>
            </a:ln>
          </a:insideH>
          <a:insideV>
            <a:ln w="12700" cap="flat">
              <a:solidFill>
                <a:srgbClr val="4D4D4D"/>
              </a:solidFill>
              <a:prstDash val="solid"/>
              <a:miter lim="400000"/>
            </a:ln>
          </a:insideV>
        </a:tcBdr>
        <a:fill>
          <a:solidFill>
            <a:srgbClr val="60D937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AF7E9"/>
          </a:solidFill>
        </a:fill>
      </a:tcStyle>
    </a:wholeTbl>
    <a:band2H>
      <a:tcTxStyle b="def" i="def"/>
      <a:tcStyle>
        <a:tcBdr/>
        <a:fill>
          <a:solidFill>
            <a:schemeClr val="accent4">
              <a:hueOff val="348544"/>
              <a:lumOff val="7139"/>
            </a:schemeClr>
          </a:solidFill>
        </a:fill>
      </a:tcStyle>
    </a:band2H>
    <a:firstCol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8BB00"/>
          </a:solidFill>
        </a:fill>
      </a:tcStyle>
    </a:firstCol>
    <a:la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38100" cap="flat">
              <a:solidFill>
                <a:srgbClr val="F8BA00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AF7E9"/>
          </a:solidFill>
        </a:fill>
      </a:tcStyle>
    </a:lastRow>
    <a:fir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464646"/>
              </a:solidFill>
              <a:prstDash val="solid"/>
              <a:miter lim="400000"/>
            </a:ln>
          </a:left>
          <a:right>
            <a:ln w="12700" cap="flat">
              <a:solidFill>
                <a:srgbClr val="464646"/>
              </a:solidFill>
              <a:prstDash val="solid"/>
              <a:miter lim="400000"/>
            </a:ln>
          </a:right>
          <a:top>
            <a:ln w="12700" cap="flat">
              <a:solidFill>
                <a:srgbClr val="464646"/>
              </a:solidFill>
              <a:prstDash val="solid"/>
              <a:miter lim="400000"/>
            </a:ln>
          </a:top>
          <a:bottom>
            <a:ln w="12700" cap="flat">
              <a:solidFill>
                <a:srgbClr val="464646"/>
              </a:solidFill>
              <a:prstDash val="solid"/>
              <a:miter lim="400000"/>
            </a:ln>
          </a:bottom>
          <a:insideH>
            <a:ln w="12700" cap="flat">
              <a:solidFill>
                <a:srgbClr val="464646"/>
              </a:solidFill>
              <a:prstDash val="solid"/>
              <a:miter lim="400000"/>
            </a:ln>
          </a:insideH>
          <a:insideV>
            <a:ln w="12700" cap="flat">
              <a:solidFill>
                <a:srgbClr val="464646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D4D5D5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E5E5E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C3C3C3"/>
              </a:solidFill>
              <a:prstDash val="solid"/>
              <a:miter lim="400000"/>
            </a:ln>
          </a:top>
          <a:bottom>
            <a:ln w="12700" cap="flat">
              <a:solidFill>
                <a:srgbClr val="C3C3C3"/>
              </a:solidFill>
              <a:prstDash val="solid"/>
              <a:miter lim="400000"/>
            </a:ln>
          </a:bottom>
          <a:insideH>
            <a:ln w="12700" cap="flat">
              <a:solidFill>
                <a:srgbClr val="C3C3C3"/>
              </a:solidFill>
              <a:prstDash val="solid"/>
              <a:miter lim="400000"/>
            </a:ln>
          </a:insideH>
          <a:insideV>
            <a:ln w="12700" cap="flat">
              <a:solidFill>
                <a:srgbClr val="C3C3C3"/>
              </a:solidFill>
              <a:prstDash val="solid"/>
              <a:miter lim="400000"/>
            </a:ln>
          </a:insideV>
        </a:tcBdr>
        <a:fill>
          <a:solidFill>
            <a:srgbClr val="CB2A7B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E5E5E"/>
              </a:solidFill>
              <a:prstDash val="solid"/>
              <a:miter lim="400000"/>
            </a:ln>
          </a:left>
          <a:right>
            <a:ln w="12700" cap="flat">
              <a:solidFill>
                <a:srgbClr val="5E5E5E"/>
              </a:solidFill>
              <a:prstDash val="solid"/>
              <a:miter lim="400000"/>
            </a:ln>
          </a:right>
          <a:top>
            <a:ln w="38100" cap="flat">
              <a:solidFill>
                <a:srgbClr val="CB297B"/>
              </a:solidFill>
              <a:prstDash val="solid"/>
              <a:miter lim="400000"/>
            </a:ln>
          </a:top>
          <a:bottom>
            <a:ln w="12700" cap="flat">
              <a:solidFill>
                <a:srgbClr val="5E5E5E"/>
              </a:solidFill>
              <a:prstDash val="solid"/>
              <a:miter lim="400000"/>
            </a:ln>
          </a:bottom>
          <a:insideH>
            <a:ln w="12700" cap="flat">
              <a:solidFill>
                <a:srgbClr val="5E5E5E"/>
              </a:solidFill>
              <a:prstDash val="solid"/>
              <a:miter lim="400000"/>
            </a:ln>
          </a:insideH>
          <a:insideV>
            <a:ln w="12700" cap="flat">
              <a:solidFill>
                <a:srgbClr val="5E5E5E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5E5E5E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991A5F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DEEEE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6C6C6C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6C6C6C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6C6C6C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D6DCE0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2" Type="http://schemas.openxmlformats.org/officeDocument/2006/relationships/slide" Target="slides/slide25.xml"/><Relationship Id="rId33" Type="http://schemas.openxmlformats.org/officeDocument/2006/relationships/slide" Target="slides/slide26.xml"/><Relationship Id="rId34" Type="http://schemas.openxmlformats.org/officeDocument/2006/relationships/slide" Target="slides/slide27.xml"/><Relationship Id="rId35" Type="http://schemas.openxmlformats.org/officeDocument/2006/relationships/slide" Target="slides/slide28.xml"/><Relationship Id="rId36" Type="http://schemas.openxmlformats.org/officeDocument/2006/relationships/slide" Target="slides/slide29.xml"/><Relationship Id="rId37" Type="http://schemas.openxmlformats.org/officeDocument/2006/relationships/slide" Target="slides/slide30.xml"/><Relationship Id="rId38" Type="http://schemas.openxmlformats.org/officeDocument/2006/relationships/slide" Target="slides/slide31.xml"/><Relationship Id="rId39" Type="http://schemas.openxmlformats.org/officeDocument/2006/relationships/slide" Target="slides/slide32.xml"/><Relationship Id="rId40" Type="http://schemas.openxmlformats.org/officeDocument/2006/relationships/slide" Target="slides/slide33.xml"/><Relationship Id="rId41" Type="http://schemas.openxmlformats.org/officeDocument/2006/relationships/slide" Target="slides/slide34.xml"/><Relationship Id="rId42" Type="http://schemas.openxmlformats.org/officeDocument/2006/relationships/slide" Target="slides/slide35.xml"/><Relationship Id="rId43" Type="http://schemas.openxmlformats.org/officeDocument/2006/relationships/slide" Target="slides/slide36.xml"/><Relationship Id="rId44" Type="http://schemas.openxmlformats.org/officeDocument/2006/relationships/slide" Target="slides/slide37.xml"/><Relationship Id="rId45" Type="http://schemas.openxmlformats.org/officeDocument/2006/relationships/slide" Target="slides/slide38.xml"/><Relationship Id="rId46" Type="http://schemas.openxmlformats.org/officeDocument/2006/relationships/slide" Target="slides/slide39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Shape 148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49" name="Shape 149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1pPr>
    <a:lvl2pPr indent="2286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2pPr>
    <a:lvl3pPr indent="4572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3pPr>
    <a:lvl4pPr indent="6858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4pPr>
    <a:lvl5pPr indent="9144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5pPr>
    <a:lvl6pPr indent="11430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6pPr>
    <a:lvl7pPr indent="13716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7pPr>
    <a:lvl8pPr indent="16002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8pPr>
    <a:lvl9pPr indent="18288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itle" showMasterSp="1" showMasterPhAnim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Author and Date"/>
          <p:cNvSpPr txBox="1"/>
          <p:nvPr>
            <p:ph type="body" sz="quarter" idx="21" hasCustomPrompt="1"/>
          </p:nvPr>
        </p:nvSpPr>
        <p:spPr>
          <a:xfrm>
            <a:off x="1201340" y="11859862"/>
            <a:ext cx="21971003" cy="636979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3600"/>
            </a:lvl1pPr>
          </a:lstStyle>
          <a:p>
            <a:pPr/>
            <a:r>
              <a:t>Author and Date</a:t>
            </a:r>
          </a:p>
        </p:txBody>
      </p:sp>
      <p:sp>
        <p:nvSpPr>
          <p:cNvPr id="12" name="Presentation Title"/>
          <p:cNvSpPr txBox="1"/>
          <p:nvPr>
            <p:ph type="title" hasCustomPrompt="1"/>
          </p:nvPr>
        </p:nvSpPr>
        <p:spPr>
          <a:xfrm>
            <a:off x="1206496" y="2574991"/>
            <a:ext cx="21971004" cy="4648201"/>
          </a:xfrm>
          <a:prstGeom prst="rect">
            <a:avLst/>
          </a:prstGeom>
        </p:spPr>
        <p:txBody>
          <a:bodyPr anchor="b"/>
          <a:lstStyle>
            <a:lvl1pPr>
              <a:defRPr spc="-232" sz="11600"/>
            </a:lvl1pPr>
          </a:lstStyle>
          <a:p>
            <a:pPr/>
            <a:r>
              <a:t>Presentation Title</a:t>
            </a:r>
          </a:p>
        </p:txBody>
      </p:sp>
      <p:sp>
        <p:nvSpPr>
          <p:cNvPr id="13" name="Body Level One…"/>
          <p:cNvSpPr txBox="1"/>
          <p:nvPr>
            <p:ph type="body" sz="quarter" idx="1" hasCustomPrompt="1"/>
          </p:nvPr>
        </p:nvSpPr>
        <p:spPr>
          <a:xfrm>
            <a:off x="1201342" y="7223190"/>
            <a:ext cx="21971001" cy="1905001"/>
          </a:xfrm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  <a:lvl2pPr marL="0" indent="4572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2pPr>
            <a:lvl3pPr marL="0" indent="9144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3pPr>
            <a:lvl4pPr marL="0" indent="13716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4pPr>
            <a:lvl5pPr marL="0" indent="18288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5pPr>
          </a:lstStyle>
          <a:p>
            <a:pPr/>
            <a:r>
              <a:t>Presentation Subtitle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666699290_02_crop_3159x1892.jpg"/>
          <p:cNvSpPr/>
          <p:nvPr>
            <p:ph type="pic" idx="21"/>
          </p:nvPr>
        </p:nvSpPr>
        <p:spPr>
          <a:xfrm>
            <a:off x="-1155700" y="-1295400"/>
            <a:ext cx="26746200" cy="16018933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22" name="Presentation Title"/>
          <p:cNvSpPr txBox="1"/>
          <p:nvPr>
            <p:ph type="title" hasCustomPrompt="1"/>
          </p:nvPr>
        </p:nvSpPr>
        <p:spPr>
          <a:xfrm>
            <a:off x="1206500" y="7124700"/>
            <a:ext cx="21971000" cy="4648200"/>
          </a:xfrm>
          <a:prstGeom prst="rect">
            <a:avLst/>
          </a:prstGeom>
        </p:spPr>
        <p:txBody>
          <a:bodyPr anchor="b"/>
          <a:lstStyle>
            <a:lvl1pPr>
              <a:defRPr spc="-232" sz="11600"/>
            </a:lvl1pPr>
          </a:lstStyle>
          <a:p>
            <a:pPr/>
            <a:r>
              <a:t>Presentation Title</a:t>
            </a:r>
          </a:p>
        </p:txBody>
      </p:sp>
      <p:sp>
        <p:nvSpPr>
          <p:cNvPr id="23" name="Author and Date"/>
          <p:cNvSpPr txBox="1"/>
          <p:nvPr>
            <p:ph type="body" sz="quarter" idx="22" hasCustomPrompt="1"/>
          </p:nvPr>
        </p:nvSpPr>
        <p:spPr>
          <a:xfrm>
            <a:off x="1207690" y="1106137"/>
            <a:ext cx="21968621" cy="636979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3600"/>
            </a:lvl1pPr>
          </a:lstStyle>
          <a:p>
            <a:pPr/>
            <a:r>
              <a:t>Author and Date</a:t>
            </a:r>
          </a:p>
        </p:txBody>
      </p:sp>
      <p:sp>
        <p:nvSpPr>
          <p:cNvPr id="24" name="Body Level One…"/>
          <p:cNvSpPr txBox="1"/>
          <p:nvPr>
            <p:ph type="body" sz="quarter" idx="1" hasCustomPrompt="1"/>
          </p:nvPr>
        </p:nvSpPr>
        <p:spPr>
          <a:xfrm>
            <a:off x="1206500" y="11609910"/>
            <a:ext cx="21971000" cy="1116952"/>
          </a:xfrm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  <a:lvl2pPr marL="0" indent="4572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2pPr>
            <a:lvl3pPr marL="0" indent="9144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3pPr>
            <a:lvl4pPr marL="0" indent="13716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4pPr>
            <a:lvl5pPr marL="0" indent="18288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5pPr>
          </a:lstStyle>
          <a:p>
            <a:pPr/>
            <a:r>
              <a:t>Presentation Subtitle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2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Photo 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910457886_1434x1669.jpg"/>
          <p:cNvSpPr/>
          <p:nvPr>
            <p:ph type="pic" idx="21"/>
          </p:nvPr>
        </p:nvSpPr>
        <p:spPr>
          <a:xfrm>
            <a:off x="10972800" y="-203200"/>
            <a:ext cx="12144837" cy="141351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33" name="Slide Title"/>
          <p:cNvSpPr txBox="1"/>
          <p:nvPr>
            <p:ph type="title" hasCustomPrompt="1"/>
          </p:nvPr>
        </p:nvSpPr>
        <p:spPr>
          <a:xfrm>
            <a:off x="1206500" y="1270000"/>
            <a:ext cx="9779000" cy="5882273"/>
          </a:xfrm>
          <a:prstGeom prst="rect">
            <a:avLst/>
          </a:prstGeom>
        </p:spPr>
        <p:txBody>
          <a:bodyPr anchor="b"/>
          <a:lstStyle/>
          <a:p>
            <a:pPr/>
            <a:r>
              <a:t>Slide Title</a:t>
            </a:r>
          </a:p>
        </p:txBody>
      </p:sp>
      <p:sp>
        <p:nvSpPr>
          <p:cNvPr id="34" name="Body Level One…"/>
          <p:cNvSpPr txBox="1"/>
          <p:nvPr>
            <p:ph type="body" sz="quarter" idx="1" hasCustomPrompt="1"/>
          </p:nvPr>
        </p:nvSpPr>
        <p:spPr>
          <a:xfrm>
            <a:off x="1206500" y="7060576"/>
            <a:ext cx="9779000" cy="5385424"/>
          </a:xfrm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  <a:lvl2pPr marL="0" indent="4572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2pPr>
            <a:lvl3pPr marL="0" indent="9144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3pPr>
            <a:lvl4pPr marL="0" indent="13716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4pPr>
            <a:lvl5pPr marL="0" indent="18288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5pPr>
          </a:lstStyle>
          <a:p>
            <a:pPr/>
            <a:r>
              <a:t>Slide Subtitle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35" name="Slide Number"/>
          <p:cNvSpPr txBox="1"/>
          <p:nvPr>
            <p:ph type="sldNum" sz="quarter" idx="2"/>
          </p:nvPr>
        </p:nvSpPr>
        <p:spPr>
          <a:xfrm>
            <a:off x="12001499" y="13085233"/>
            <a:ext cx="368505" cy="374600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Slide Title"/>
          <p:cNvSpPr txBox="1"/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Slide Title</a:t>
            </a:r>
          </a:p>
        </p:txBody>
      </p:sp>
      <p:sp>
        <p:nvSpPr>
          <p:cNvPr id="43" name="Slide Subtitle"/>
          <p:cNvSpPr txBox="1"/>
          <p:nvPr>
            <p:ph type="body" sz="quarter" idx="21" hasCustomPrompt="1"/>
          </p:nvPr>
        </p:nvSpPr>
        <p:spPr>
          <a:xfrm>
            <a:off x="1206500" y="2372962"/>
            <a:ext cx="21971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</a:lstStyle>
          <a:p>
            <a:pPr/>
            <a:r>
              <a:t>Slide Subtitle</a:t>
            </a:r>
          </a:p>
        </p:txBody>
      </p:sp>
      <p:sp>
        <p:nvSpPr>
          <p:cNvPr id="44" name="Body Level One…"/>
          <p:cNvSpPr txBox="1"/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Slide bullet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4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Body Level One…"/>
          <p:cNvSpPr txBox="1"/>
          <p:nvPr>
            <p:ph type="body" idx="1" hasCustomPrompt="1"/>
          </p:nvPr>
        </p:nvSpPr>
        <p:spPr>
          <a:prstGeom prst="rect">
            <a:avLst/>
          </a:prstGeom>
        </p:spPr>
        <p:txBody>
          <a:bodyPr numCol="2" spcCol="1098550"/>
          <a:lstStyle/>
          <a:p>
            <a:pPr/>
            <a:r>
              <a:t>Slide bullet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53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Slide Subtitle"/>
          <p:cNvSpPr txBox="1"/>
          <p:nvPr>
            <p:ph type="body" sz="quarter" idx="21" hasCustomPrompt="1"/>
          </p:nvPr>
        </p:nvSpPr>
        <p:spPr>
          <a:xfrm>
            <a:off x="1206500" y="2372962"/>
            <a:ext cx="9779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</a:lstStyle>
          <a:p>
            <a:pPr/>
            <a:r>
              <a:t>Slide Subtitle</a:t>
            </a:r>
          </a:p>
        </p:txBody>
      </p:sp>
      <p:sp>
        <p:nvSpPr>
          <p:cNvPr id="61" name="Body Level One…"/>
          <p:cNvSpPr txBox="1"/>
          <p:nvPr>
            <p:ph type="body" sz="half" idx="1" hasCustomPrompt="1"/>
          </p:nvPr>
        </p:nvSpPr>
        <p:spPr>
          <a:xfrm>
            <a:off x="1206500" y="4248504"/>
            <a:ext cx="9779000" cy="8256630"/>
          </a:xfrm>
          <a:prstGeom prst="rect">
            <a:avLst/>
          </a:prstGeom>
        </p:spPr>
        <p:txBody>
          <a:bodyPr/>
          <a:lstStyle/>
          <a:p>
            <a:pPr/>
            <a:r>
              <a:t>Slide bullet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62" name="660384004_1290x1720.jpg"/>
          <p:cNvSpPr/>
          <p:nvPr>
            <p:ph type="pic" idx="22"/>
          </p:nvPr>
        </p:nvSpPr>
        <p:spPr>
          <a:xfrm>
            <a:off x="12192000" y="-407266"/>
            <a:ext cx="10916874" cy="14555832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63" name="Slide Title"/>
          <p:cNvSpPr txBox="1"/>
          <p:nvPr>
            <p:ph type="title" hasCustomPrompt="1"/>
          </p:nvPr>
        </p:nvSpPr>
        <p:spPr>
          <a:xfrm>
            <a:off x="1206500" y="1079500"/>
            <a:ext cx="9779000" cy="1435100"/>
          </a:xfrm>
          <a:prstGeom prst="rect">
            <a:avLst/>
          </a:prstGeom>
        </p:spPr>
        <p:txBody>
          <a:bodyPr/>
          <a:lstStyle/>
          <a:p>
            <a:pPr/>
            <a:r>
              <a:t>Slide Title</a:t>
            </a:r>
          </a:p>
        </p:txBody>
      </p:sp>
      <p:sp>
        <p:nvSpPr>
          <p:cNvPr id="6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Section Title"/>
          <p:cNvSpPr txBox="1"/>
          <p:nvPr>
            <p:ph type="title" hasCustomPrompt="1"/>
          </p:nvPr>
        </p:nvSpPr>
        <p:spPr>
          <a:xfrm>
            <a:off x="1206496" y="4533900"/>
            <a:ext cx="21971004" cy="4648200"/>
          </a:xfrm>
          <a:prstGeom prst="rect">
            <a:avLst/>
          </a:prstGeom>
        </p:spPr>
        <p:txBody>
          <a:bodyPr anchor="ctr"/>
          <a:lstStyle>
            <a:lvl1pPr>
              <a:defRPr b="0" spc="-232" sz="116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</a:lstStyle>
          <a:p>
            <a:pPr/>
            <a:r>
              <a:t>Section Title</a:t>
            </a:r>
          </a:p>
        </p:txBody>
      </p:sp>
      <p:sp>
        <p:nvSpPr>
          <p:cNvPr id="72" name="Slide Number"/>
          <p:cNvSpPr txBox="1"/>
          <p:nvPr>
            <p:ph type="sldNum" sz="quarter" idx="2"/>
          </p:nvPr>
        </p:nvSpPr>
        <p:spPr>
          <a:xfrm>
            <a:off x="12001499" y="13085233"/>
            <a:ext cx="368505" cy="374600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Slide Title"/>
          <p:cNvSpPr txBox="1"/>
          <p:nvPr>
            <p:ph type="title" hasCustomPrompt="1"/>
          </p:nvPr>
        </p:nvSpPr>
        <p:spPr>
          <a:xfrm>
            <a:off x="1206500" y="1079500"/>
            <a:ext cx="21971000" cy="1434949"/>
          </a:xfrm>
          <a:prstGeom prst="rect">
            <a:avLst/>
          </a:prstGeom>
        </p:spPr>
        <p:txBody>
          <a:bodyPr/>
          <a:lstStyle/>
          <a:p>
            <a:pPr/>
            <a:r>
              <a:t>Slide Title</a:t>
            </a:r>
          </a:p>
        </p:txBody>
      </p:sp>
      <p:sp>
        <p:nvSpPr>
          <p:cNvPr id="80" name="Slide Subtitle"/>
          <p:cNvSpPr txBox="1"/>
          <p:nvPr>
            <p:ph type="body" sz="quarter" idx="21" hasCustomPrompt="1"/>
          </p:nvPr>
        </p:nvSpPr>
        <p:spPr>
          <a:xfrm>
            <a:off x="1206500" y="2372962"/>
            <a:ext cx="21971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</a:lstStyle>
          <a:p>
            <a:pPr/>
            <a:r>
              <a:t>Slide Subtitle</a:t>
            </a:r>
          </a:p>
        </p:txBody>
      </p:sp>
      <p:sp>
        <p:nvSpPr>
          <p:cNvPr id="81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Agenda Title"/>
          <p:cNvSpPr txBox="1"/>
          <p:nvPr>
            <p:ph type="title" hasCustomPrompt="1"/>
          </p:nvPr>
        </p:nvSpPr>
        <p:spPr>
          <a:xfrm>
            <a:off x="1206500" y="1079500"/>
            <a:ext cx="21971000" cy="1435100"/>
          </a:xfrm>
          <a:prstGeom prst="rect">
            <a:avLst/>
          </a:prstGeom>
        </p:spPr>
        <p:txBody>
          <a:bodyPr/>
          <a:lstStyle/>
          <a:p>
            <a:pPr/>
            <a:r>
              <a:t>Agenda Title</a:t>
            </a:r>
          </a:p>
        </p:txBody>
      </p:sp>
      <p:sp>
        <p:nvSpPr>
          <p:cNvPr id="89" name="Agenda Subtitle"/>
          <p:cNvSpPr txBox="1"/>
          <p:nvPr>
            <p:ph type="body" sz="quarter" idx="21" hasCustomPrompt="1"/>
          </p:nvPr>
        </p:nvSpPr>
        <p:spPr>
          <a:xfrm>
            <a:off x="1206500" y="2372962"/>
            <a:ext cx="21971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</a:lstStyle>
          <a:p>
            <a:pPr/>
            <a:r>
              <a:t>Agenda Subtitle</a:t>
            </a:r>
          </a:p>
        </p:txBody>
      </p:sp>
      <p:sp>
        <p:nvSpPr>
          <p:cNvPr id="90" name="Body Level One…"/>
          <p:cNvSpPr txBox="1"/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spcBef>
                <a:spcPts val="1800"/>
              </a:spcBef>
              <a:buSzTx/>
              <a:buNone/>
              <a:defRPr spc="-55" sz="5500"/>
            </a:lvl1pPr>
            <a:lvl2pPr marL="0" indent="457200" defTabSz="825500">
              <a:lnSpc>
                <a:spcPct val="100000"/>
              </a:lnSpc>
              <a:spcBef>
                <a:spcPts val="1800"/>
              </a:spcBef>
              <a:buSzTx/>
              <a:buNone/>
              <a:defRPr spc="-55" sz="5500"/>
            </a:lvl2pPr>
            <a:lvl3pPr marL="0" indent="914400" defTabSz="825500">
              <a:lnSpc>
                <a:spcPct val="100000"/>
              </a:lnSpc>
              <a:spcBef>
                <a:spcPts val="1800"/>
              </a:spcBef>
              <a:buSzTx/>
              <a:buNone/>
              <a:defRPr spc="-55" sz="5500"/>
            </a:lvl3pPr>
            <a:lvl4pPr marL="0" indent="1371600" defTabSz="825500">
              <a:lnSpc>
                <a:spcPct val="100000"/>
              </a:lnSpc>
              <a:spcBef>
                <a:spcPts val="1800"/>
              </a:spcBef>
              <a:buSzTx/>
              <a:buNone/>
              <a:defRPr spc="-55" sz="5500"/>
            </a:lvl4pPr>
            <a:lvl5pPr marL="0" indent="1828800" defTabSz="825500">
              <a:lnSpc>
                <a:spcPct val="100000"/>
              </a:lnSpc>
              <a:spcBef>
                <a:spcPts val="1800"/>
              </a:spcBef>
              <a:buSzTx/>
              <a:buNone/>
              <a:defRPr spc="-55" sz="5500"/>
            </a:lvl5pPr>
          </a:lstStyle>
          <a:p>
            <a:pPr/>
            <a:r>
              <a:t>Agenda Topics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91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Body Level One…"/>
          <p:cNvSpPr txBox="1"/>
          <p:nvPr>
            <p:ph type="body" sz="half" idx="1" hasCustomPrompt="1"/>
          </p:nvPr>
        </p:nvSpPr>
        <p:spPr>
          <a:xfrm>
            <a:off x="1206500" y="4920843"/>
            <a:ext cx="21971000" cy="3874314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spc="-232" sz="116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  <a:lvl2pPr marL="0" indent="457200" algn="ctr">
              <a:lnSpc>
                <a:spcPct val="80000"/>
              </a:lnSpc>
              <a:spcBef>
                <a:spcPts val="0"/>
              </a:spcBef>
              <a:buSzTx/>
              <a:buNone/>
              <a:defRPr spc="-232" sz="116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2pPr>
            <a:lvl3pPr marL="0" indent="914400" algn="ctr">
              <a:lnSpc>
                <a:spcPct val="80000"/>
              </a:lnSpc>
              <a:spcBef>
                <a:spcPts val="0"/>
              </a:spcBef>
              <a:buSzTx/>
              <a:buNone/>
              <a:defRPr spc="-232" sz="116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3pPr>
            <a:lvl4pPr marL="0" indent="1371600" algn="ctr">
              <a:lnSpc>
                <a:spcPct val="80000"/>
              </a:lnSpc>
              <a:spcBef>
                <a:spcPts val="0"/>
              </a:spcBef>
              <a:buSzTx/>
              <a:buNone/>
              <a:defRPr spc="-232" sz="116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4pPr>
            <a:lvl5pPr marL="0" indent="1828800" algn="ctr">
              <a:lnSpc>
                <a:spcPct val="80000"/>
              </a:lnSpc>
              <a:spcBef>
                <a:spcPts val="0"/>
              </a:spcBef>
              <a:buSzTx/>
              <a:buNone/>
              <a:defRPr spc="-232" sz="116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5pPr>
          </a:lstStyle>
          <a:p>
            <a:pPr/>
            <a:r>
              <a:t>Statement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99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ig Fa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Body Level One…"/>
          <p:cNvSpPr txBox="1"/>
          <p:nvPr>
            <p:ph type="body" idx="1" hasCustomPrompt="1"/>
          </p:nvPr>
        </p:nvSpPr>
        <p:spPr>
          <a:xfrm>
            <a:off x="1206500" y="1075927"/>
            <a:ext cx="21971000" cy="7241584"/>
          </a:xfrm>
          <a:prstGeom prst="rect">
            <a:avLst/>
          </a:prstGeom>
        </p:spPr>
        <p:txBody>
          <a:bodyPr anchor="b"/>
          <a:lstStyle>
            <a:lvl1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b="1" spc="-250" sz="25000"/>
            </a:lvl1pPr>
            <a:lvl2pPr marL="0" indent="457200" algn="ctr">
              <a:lnSpc>
                <a:spcPct val="80000"/>
              </a:lnSpc>
              <a:spcBef>
                <a:spcPts val="0"/>
              </a:spcBef>
              <a:buSzTx/>
              <a:buNone/>
              <a:defRPr b="1" spc="-250" sz="25000"/>
            </a:lvl2pPr>
            <a:lvl3pPr marL="0" indent="914400" algn="ctr">
              <a:lnSpc>
                <a:spcPct val="80000"/>
              </a:lnSpc>
              <a:spcBef>
                <a:spcPts val="0"/>
              </a:spcBef>
              <a:buSzTx/>
              <a:buNone/>
              <a:defRPr b="1" spc="-250" sz="25000"/>
            </a:lvl3pPr>
            <a:lvl4pPr marL="0" indent="1371600" algn="ctr">
              <a:lnSpc>
                <a:spcPct val="80000"/>
              </a:lnSpc>
              <a:spcBef>
                <a:spcPts val="0"/>
              </a:spcBef>
              <a:buSzTx/>
              <a:buNone/>
              <a:defRPr b="1" spc="-250" sz="25000"/>
            </a:lvl4pPr>
            <a:lvl5pPr marL="0" indent="1828800" algn="ctr">
              <a:lnSpc>
                <a:spcPct val="80000"/>
              </a:lnSpc>
              <a:spcBef>
                <a:spcPts val="0"/>
              </a:spcBef>
              <a:buSzTx/>
              <a:buNone/>
              <a:defRPr b="1" spc="-250" sz="25000"/>
            </a:lvl5pPr>
          </a:lstStyle>
          <a:p>
            <a:pPr/>
            <a:r>
              <a:t>100%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07" name="Fact information"/>
          <p:cNvSpPr txBox="1"/>
          <p:nvPr>
            <p:ph type="body" sz="quarter" idx="21" hasCustomPrompt="1"/>
          </p:nvPr>
        </p:nvSpPr>
        <p:spPr>
          <a:xfrm>
            <a:off x="1206500" y="8262180"/>
            <a:ext cx="21971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</a:lstStyle>
          <a:p>
            <a:pPr/>
            <a:r>
              <a:t>Fact information</a:t>
            </a:r>
          </a:p>
        </p:txBody>
      </p:sp>
      <p:sp>
        <p:nvSpPr>
          <p:cNvPr id="108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Attribution"/>
          <p:cNvSpPr txBox="1"/>
          <p:nvPr>
            <p:ph type="body" sz="quarter" idx="21" hasCustomPrompt="1"/>
          </p:nvPr>
        </p:nvSpPr>
        <p:spPr>
          <a:xfrm>
            <a:off x="2430025" y="10675453"/>
            <a:ext cx="20200052" cy="636979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3600"/>
            </a:lvl1pPr>
          </a:lstStyle>
          <a:p>
            <a:pPr/>
            <a:r>
              <a:t>Attribution</a:t>
            </a:r>
          </a:p>
        </p:txBody>
      </p:sp>
      <p:sp>
        <p:nvSpPr>
          <p:cNvPr id="116" name="Body Level One…"/>
          <p:cNvSpPr txBox="1"/>
          <p:nvPr>
            <p:ph type="body" sz="half" idx="1" hasCustomPrompt="1"/>
          </p:nvPr>
        </p:nvSpPr>
        <p:spPr>
          <a:xfrm>
            <a:off x="1753923" y="4939860"/>
            <a:ext cx="20876154" cy="3836280"/>
          </a:xfrm>
          <a:prstGeom prst="rect">
            <a:avLst/>
          </a:prstGeom>
        </p:spPr>
        <p:txBody>
          <a:bodyPr/>
          <a:lstStyle>
            <a:lvl1pPr marL="638923" indent="-469900">
              <a:spcBef>
                <a:spcPts val="0"/>
              </a:spcBef>
              <a:buSzTx/>
              <a:buNone/>
              <a:defRPr spc="-170" sz="85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  <a:lvl2pPr marL="638923" indent="-12700">
              <a:spcBef>
                <a:spcPts val="0"/>
              </a:spcBef>
              <a:buSzTx/>
              <a:buNone/>
              <a:defRPr spc="-170" sz="85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2pPr>
            <a:lvl3pPr marL="638923" indent="444500">
              <a:spcBef>
                <a:spcPts val="0"/>
              </a:spcBef>
              <a:buSzTx/>
              <a:buNone/>
              <a:defRPr spc="-170" sz="85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3pPr>
            <a:lvl4pPr marL="638923" indent="901700">
              <a:spcBef>
                <a:spcPts val="0"/>
              </a:spcBef>
              <a:buSzTx/>
              <a:buNone/>
              <a:defRPr spc="-170" sz="85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4pPr>
            <a:lvl5pPr marL="638923" indent="1358900">
              <a:spcBef>
                <a:spcPts val="0"/>
              </a:spcBef>
              <a:buSzTx/>
              <a:buNone/>
              <a:defRPr spc="-170" sz="85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5pPr>
          </a:lstStyle>
          <a:p>
            <a:pPr/>
            <a:r>
              <a:t>“Notable Quote”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17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Image"/>
          <p:cNvSpPr/>
          <p:nvPr>
            <p:ph type="pic" sz="quarter" idx="21"/>
          </p:nvPr>
        </p:nvSpPr>
        <p:spPr>
          <a:xfrm>
            <a:off x="15760700" y="1016000"/>
            <a:ext cx="7439099" cy="5949678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25" name="Image"/>
          <p:cNvSpPr/>
          <p:nvPr>
            <p:ph type="pic" sz="half" idx="22"/>
          </p:nvPr>
        </p:nvSpPr>
        <p:spPr>
          <a:xfrm>
            <a:off x="13500100" y="3978275"/>
            <a:ext cx="10439400" cy="12150181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26" name="Image"/>
          <p:cNvSpPr/>
          <p:nvPr>
            <p:ph type="pic" idx="23"/>
          </p:nvPr>
        </p:nvSpPr>
        <p:spPr>
          <a:xfrm>
            <a:off x="-139700" y="495300"/>
            <a:ext cx="16611600" cy="124587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27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Image"/>
          <p:cNvSpPr/>
          <p:nvPr>
            <p:ph type="pic" idx="21"/>
          </p:nvPr>
        </p:nvSpPr>
        <p:spPr>
          <a:xfrm>
            <a:off x="-1333500" y="-5524500"/>
            <a:ext cx="27051000" cy="216408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3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<Relationship Id="rId14" Type="http://schemas.openxmlformats.org/officeDocument/2006/relationships/slideLayout" Target="../slideLayouts/slideLayout13.xml"/><Relationship Id="rId15" Type="http://schemas.openxmlformats.org/officeDocument/2006/relationships/slideLayout" Target="../slideLayouts/slideLayout14.xml"/><Relationship Id="rId16" Type="http://schemas.openxmlformats.org/officeDocument/2006/relationships/slideLayout" Target="../slideLayouts/slideLayout15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itle"/>
          <p:cNvSpPr txBox="1"/>
          <p:nvPr>
            <p:ph type="title" hasCustomPrompt="1"/>
          </p:nvPr>
        </p:nvSpPr>
        <p:spPr>
          <a:xfrm>
            <a:off x="1206500" y="1079500"/>
            <a:ext cx="21971000" cy="14331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 fontScale="100000" lnSpcReduction="0"/>
          </a:bodyPr>
          <a:lstStyle/>
          <a:p>
            <a:pPr/>
            <a:r>
              <a:t>Slide Title</a:t>
            </a:r>
          </a:p>
        </p:txBody>
      </p:sp>
      <p:sp>
        <p:nvSpPr>
          <p:cNvPr id="3" name="Body Level One…"/>
          <p:cNvSpPr txBox="1"/>
          <p:nvPr>
            <p:ph type="body" idx="1" hasCustomPrompt="1"/>
          </p:nvPr>
        </p:nvSpPr>
        <p:spPr>
          <a:xfrm>
            <a:off x="1206500" y="4248504"/>
            <a:ext cx="21971000" cy="825601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 fontScale="100000" lnSpcReduction="0"/>
          </a:bodyPr>
          <a:lstStyle/>
          <a:p>
            <a:pPr/>
            <a:r>
              <a:t>Slide bullet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4" name="Slide Number"/>
          <p:cNvSpPr txBox="1"/>
          <p:nvPr>
            <p:ph type="sldNum" sz="quarter" idx="2"/>
          </p:nvPr>
        </p:nvSpPr>
        <p:spPr>
          <a:xfrm>
            <a:off x="12001499" y="13080999"/>
            <a:ext cx="368505" cy="374600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 anchor="b">
            <a:spAutoFit/>
          </a:bodyPr>
          <a:lstStyle>
            <a:lvl1pPr defTabSz="584200">
              <a:defRPr sz="1800">
                <a:solidFill>
                  <a:srgbClr val="000000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</p:sldLayoutIdLst>
  <p:transition xmlns:p14="http://schemas.microsoft.com/office/powerpoint/2010/main" spd="med" advClick="1"/>
  <p:txStyles>
    <p:titleStyle>
      <a:lvl1pPr marL="0" marR="0" indent="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1pPr>
      <a:lvl2pPr marL="0" marR="0" indent="4572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2pPr>
      <a:lvl3pPr marL="0" marR="0" indent="9144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3pPr>
      <a:lvl4pPr marL="0" marR="0" indent="13716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4pPr>
      <a:lvl5pPr marL="0" marR="0" indent="18288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5pPr>
      <a:lvl6pPr marL="0" marR="0" indent="22860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6pPr>
      <a:lvl7pPr marL="0" marR="0" indent="27432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7pPr>
      <a:lvl8pPr marL="0" marR="0" indent="32004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8pPr>
      <a:lvl9pPr marL="0" marR="0" indent="36576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9pPr>
    </p:titleStyle>
    <p:bodyStyle>
      <a:lvl1pPr marL="6096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1pPr>
      <a:lvl2pPr marL="12192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2pPr>
      <a:lvl3pPr marL="18288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3pPr>
      <a:lvl4pPr marL="24384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4pPr>
      <a:lvl5pPr marL="30480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5pPr>
      <a:lvl6pPr marL="36576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6pPr>
      <a:lvl7pPr marL="42672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7pPr>
      <a:lvl8pPr marL="48768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8pPr>
      <a:lvl9pPr marL="54864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9pPr>
    </p:bodyStyle>
    <p:other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1pPr>
      <a:lvl2pPr marL="0" marR="0" indent="457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2pPr>
      <a:lvl3pPr marL="0" marR="0" indent="914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3pPr>
      <a:lvl4pPr marL="0" marR="0" indent="1371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4pPr>
      <a:lvl5pPr marL="0" marR="0" indent="1828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5pPr>
      <a:lvl6pPr marL="0" marR="0" indent="22860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6pPr>
      <a:lvl7pPr marL="0" marR="0" indent="2743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7pPr>
      <a:lvl8pPr marL="0" marR="0" indent="3200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8pPr>
      <a:lvl9pPr marL="0" marR="0" indent="3657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image" Target="../media/image1.jpeg"/></Relationships>
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image" Target="../media/image2.jpeg"/><Relationship Id="rId3" Type="http://schemas.openxmlformats.org/officeDocument/2006/relationships/image" Target="../media/image3.jpeg"/><Relationship Id="rId4" Type="http://schemas.openxmlformats.org/officeDocument/2006/relationships/image" Target="../media/image4.jpeg"/></Relationships>
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image" Target="../media/image5.jpeg"/></Relationships>
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0.xml"/></Relationships>
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image" Target="../media/image6.jpeg"/></Relationships>
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video" Target="https://www.youtube.com/embed/vHG2fyCbUjs?feature=oembed" TargetMode="External"/><Relationship Id="rId3" Type="http://schemas.openxmlformats.org/officeDocument/2006/relationships/image" Target="../media/image7.jpeg"/><Relationship Id="rId4" Type="http://schemas.openxmlformats.org/officeDocument/2006/relationships/image" Target="../media/image8.jpeg"/></Relationships>
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image" Target="../media/image6.jpeg"/></Relationships>
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image" Target="../media/image9.jpeg"/></Relationships>
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image" Target="../media/image9.jpeg"/></Relationships>
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0.xml"/></Relationships>

</file>

<file path=ppt/slides/_rels/slide1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image" Target="../media/image9.jpeg"/></Relationships>

</file>

<file path=ppt/slides/_rels/slide1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image" Target="../media/image5.jpeg"/></Relationships>

</file>

<file path=ppt/slides/_rels/slide1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0.xml"/></Relationships>

</file>

<file path=ppt/slides/_rels/slide1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image" Target="../media/image2.png"/></Relationships>

</file>

<file path=ppt/slides/_rels/slide1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0.xml"/></Relationships>

</file>

<file path=ppt/slides/_rels/slide1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image" Target="../media/image9.jpeg"/></Relationships>

</file>

<file path=ppt/slides/_rels/slide1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image" Target="../media/image3.png"/><Relationship Id="rId3" Type="http://schemas.openxmlformats.org/officeDocument/2006/relationships/image" Target="../media/image10.jpeg"/></Relationships>

</file>

<file path=ppt/slides/_rels/slide1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0.xml"/></Relationships>

</file>

<file path=ppt/slides/_rels/slide2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0.xml"/></Relationships>

</file>

<file path=ppt/slides/_rels/slide2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0.xml"/></Relationships>

</file>

<file path=ppt/slides/_rels/slide2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0.xml"/></Relationships>

</file>

<file path=ppt/slides/_rels/slide2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0.xml"/></Relationships>

</file>

<file path=ppt/slides/_rels/slide2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0.xml"/></Relationships>

</file>

<file path=ppt/slides/_rels/slide2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0.xml"/></Relationships>

</file>

<file path=ppt/slides/_rels/slide2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image" Target="../media/image5.jpeg"/></Relationships>

</file>

<file path=ppt/slides/_rels/slide2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0.xml"/></Relationships>

</file>

<file path=ppt/slides/_rels/slide2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0.xml"/></Relationships>

</file>

<file path=ppt/slides/_rels/slide2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0.xml"/></Relationships>

</file>

<file path=ppt/slides/_rels/slide3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0.xml"/></Relationships>

</file>

<file path=ppt/slides/_rels/slide3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0.xml"/></Relationships>

</file>

<file path=ppt/slides/_rels/slide3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11.jpeg"/></Relationships>

</file>

<file path=ppt/slides/_rels/slide3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0.xml"/></Relationships>

</file>

<file path=ppt/slides/_rels/slide3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image" Target="../media/image4.png"/></Relationships>

</file>

<file path=ppt/slides/_rels/slide3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image" Target="../media/image5.jpeg"/></Relationships>

</file>

<file path=ppt/slides/_rels/slide3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image" Target="../media/image5.jpeg"/></Relationships>

</file>

<file path=ppt/slides/_rels/slide3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image" Target="../media/image5.jpeg"/></Relationships>

</file>

<file path=ppt/slides/_rels/slide3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image" Target="../media/image2.jpeg"/><Relationship Id="rId3" Type="http://schemas.openxmlformats.org/officeDocument/2006/relationships/image" Target="../media/image3.jpeg"/><Relationship Id="rId4" Type="http://schemas.openxmlformats.org/officeDocument/2006/relationships/image" Target="../media/image4.jpeg"/></Relationships>

</file>

<file path=ppt/slides/_rels/slide3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Relationship Id="rId3" Type="http://schemas.openxmlformats.org/officeDocument/2006/relationships/hyperlink" Target="http://terrielton.com" TargetMode="External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1" name="image-from-rawpixel-id-584337-original.pdf" descr="image-from-rawpixel-id-584337-original.pd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3027761" y="-3776587"/>
            <a:ext cx="27413258" cy="18275507"/>
          </a:xfrm>
          <a:prstGeom prst="rect">
            <a:avLst/>
          </a:prstGeom>
          <a:ln w="12700">
            <a:miter lim="400000"/>
          </a:ln>
        </p:spPr>
      </p:pic>
      <p:sp>
        <p:nvSpPr>
          <p:cNvPr id="152" name="Terri Martinson Elton                                                                                                                 March 2021"/>
          <p:cNvSpPr txBox="1"/>
          <p:nvPr>
            <p:ph type="body" idx="21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>
            <a:lvl1pPr defTabSz="397763">
              <a:defRPr b="0" sz="3654"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pPr/>
            <a:r>
              <a:t>Terri Martinson Elton                                                                                                                 March 2021</a:t>
            </a:r>
          </a:p>
        </p:txBody>
      </p:sp>
      <p:sp>
        <p:nvSpPr>
          <p:cNvPr id="153" name="Beyond Entrance, Endorsement, and Approval"/>
          <p:cNvSpPr txBox="1"/>
          <p:nvPr>
            <p:ph type="ctrTitle"/>
          </p:nvPr>
        </p:nvSpPr>
        <p:spPr>
          <a:xfrm>
            <a:off x="1206498" y="2029964"/>
            <a:ext cx="21971004" cy="464820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/>
            <a:r>
              <a:t>Beyond Entrance, Endorsement, and Approval</a:t>
            </a:r>
          </a:p>
        </p:txBody>
      </p:sp>
      <p:sp>
        <p:nvSpPr>
          <p:cNvPr id="154" name="Reimagining our Call to Steward Leaders"/>
          <p:cNvSpPr txBox="1"/>
          <p:nvPr>
            <p:ph type="subTitle" sz="quarter" idx="1"/>
          </p:nvPr>
        </p:nvSpPr>
        <p:spPr>
          <a:xfrm>
            <a:off x="1206500" y="6654467"/>
            <a:ext cx="21971001" cy="190500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1">
                    <a:lumOff val="-13575"/>
                  </a:schemeClr>
                </a:solidFill>
              </a:defRPr>
            </a:lvl1pPr>
          </a:lstStyle>
          <a:p>
            <a:pPr/>
            <a:r>
              <a:t>Reimagining our Call to Steward Leaders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6" name="image-from-rawpixel-id-422074-jpeg.jpg" descr="image-from-rawpixel-id-422074-jpeg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851203" y="-1"/>
            <a:ext cx="20574001" cy="13716001"/>
          </a:xfrm>
          <a:prstGeom prst="rect">
            <a:avLst/>
          </a:prstGeom>
          <a:ln w="12700">
            <a:miter lim="400000"/>
          </a:ln>
        </p:spPr>
      </p:pic>
      <p:sp>
        <p:nvSpPr>
          <p:cNvPr id="157" name="Multiple Hats"/>
          <p:cNvSpPr txBox="1"/>
          <p:nvPr>
            <p:ph type="body" sz="half" idx="1"/>
          </p:nvPr>
        </p:nvSpPr>
        <p:spPr>
          <a:xfrm>
            <a:off x="-5665570" y="7148341"/>
            <a:ext cx="21971001" cy="3874314"/>
          </a:xfrm>
          <a:prstGeom prst="rect">
            <a:avLst/>
          </a:prstGeom>
        </p:spPr>
        <p:txBody>
          <a:bodyPr/>
          <a:lstStyle/>
          <a:p>
            <a:pPr/>
            <a:r>
              <a:t>Multiple Hats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9" name="shoes-1480663_1920.jpg" descr="shoes-1480663_1920.jpg"/>
          <p:cNvPicPr>
            <a:picLocks noChangeAspect="1"/>
          </p:cNvPicPr>
          <p:nvPr/>
        </p:nvPicPr>
        <p:blipFill>
          <a:blip r:embed="rId2">
            <a:extLst/>
          </a:blip>
          <a:srcRect l="0" t="0" r="0" b="0"/>
          <a:stretch>
            <a:fillRect/>
          </a:stretch>
        </p:blipFill>
        <p:spPr>
          <a:xfrm>
            <a:off x="10319173" y="-1"/>
            <a:ext cx="14045185" cy="13716001"/>
          </a:xfrm>
          <a:prstGeom prst="rect">
            <a:avLst/>
          </a:prstGeom>
          <a:ln w="12700">
            <a:miter lim="400000"/>
          </a:ln>
        </p:spPr>
      </p:pic>
      <p:pic>
        <p:nvPicPr>
          <p:cNvPr id="160" name="round-wall-clock-2182727.jpg" descr="round-wall-clock-2182727.jpg"/>
          <p:cNvPicPr>
            <a:picLocks noChangeAspect="1"/>
          </p:cNvPicPr>
          <p:nvPr/>
        </p:nvPicPr>
        <p:blipFill>
          <a:blip r:embed="rId3">
            <a:extLst/>
          </a:blip>
          <a:srcRect l="0" t="0" r="46883" b="0"/>
          <a:stretch>
            <a:fillRect/>
          </a:stretch>
        </p:blipFill>
        <p:spPr>
          <a:xfrm>
            <a:off x="-1025626" y="-1"/>
            <a:ext cx="10928165" cy="13716001"/>
          </a:xfrm>
          <a:prstGeom prst="rect">
            <a:avLst/>
          </a:prstGeom>
          <a:ln w="12700">
            <a:miter lim="400000"/>
          </a:ln>
        </p:spPr>
      </p:pic>
      <p:pic>
        <p:nvPicPr>
          <p:cNvPr id="161" name="171026-F-RN211-001.jpg" descr="171026-F-RN211-001.jpg"/>
          <p:cNvPicPr>
            <a:picLocks noChangeAspect="1"/>
          </p:cNvPicPr>
          <p:nvPr/>
        </p:nvPicPr>
        <p:blipFill>
          <a:blip r:embed="rId4">
            <a:extLst/>
          </a:blip>
          <a:srcRect l="26197" t="0" r="23546" b="0"/>
          <a:stretch>
            <a:fillRect/>
          </a:stretch>
        </p:blipFill>
        <p:spPr>
          <a:xfrm>
            <a:off x="6284011" y="-1"/>
            <a:ext cx="10604942" cy="137160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Class="entr" nodeType="clickEffect" presetSubtype="0" presetID="1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159" grpId="1"/>
      <p:bldP build="whole" bldLvl="1" animBg="1" rev="0" advAuto="0" spid="161" grpId="2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Write down your questions."/>
          <p:cNvSpPr txBox="1"/>
          <p:nvPr>
            <p:ph type="body" sz="half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Write down your questions.</a:t>
            </a:r>
          </a:p>
        </p:txBody>
      </p:sp>
      <p:pic>
        <p:nvPicPr>
          <p:cNvPr id="164" name="download-11.jpg" descr="download-11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9976607" y="9598531"/>
            <a:ext cx="2857501" cy="28575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gradFill flip="none" rotWithShape="1">
          <a:gsLst>
            <a:gs pos="0">
              <a:srgbClr val="5E5E5E"/>
            </a:gs>
            <a:gs pos="100000">
              <a:srgbClr val="000000"/>
            </a:gs>
          </a:gsLst>
          <a:lin ang="5400000" scaled="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are we here"/>
          <p:cNvSpPr txBox="1"/>
          <p:nvPr>
            <p:ph type="body" sz="half" idx="1"/>
          </p:nvPr>
        </p:nvSpPr>
        <p:spPr>
          <a:xfrm>
            <a:off x="1206500" y="6058289"/>
            <a:ext cx="21971001" cy="3874314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929292"/>
                </a:solidFill>
              </a:defRPr>
            </a:lvl1pPr>
          </a:lstStyle>
          <a:p>
            <a:pPr/>
            <a:r>
              <a:t>are we here</a:t>
            </a:r>
          </a:p>
        </p:txBody>
      </p:sp>
      <p:sp>
        <p:nvSpPr>
          <p:cNvPr id="167" name="Why?"/>
          <p:cNvSpPr txBox="1"/>
          <p:nvPr/>
        </p:nvSpPr>
        <p:spPr>
          <a:xfrm>
            <a:off x="9444533" y="5221088"/>
            <a:ext cx="5494934" cy="27051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4500">
                <a:solidFill>
                  <a:srgbClr val="FFFFFF"/>
                </a:solidFill>
                <a:latin typeface="Arial Black"/>
                <a:ea typeface="Arial Black"/>
                <a:cs typeface="Arial Black"/>
                <a:sym typeface="Arial Black"/>
              </a:defRPr>
            </a:lvl1pPr>
          </a:lstStyle>
          <a:p>
            <a:pPr/>
            <a:r>
              <a:t>Why?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to steward the future witness of the Christian faith"/>
          <p:cNvSpPr txBox="1"/>
          <p:nvPr>
            <p:ph type="body" sz="half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to steward the future witness of the Christian faith</a:t>
            </a:r>
          </a:p>
        </p:txBody>
      </p:sp>
      <p:pic>
        <p:nvPicPr>
          <p:cNvPr id="170" name="417tDxhDDUL._SX322_BO1,204,203,200_.jpg" descr="417tDxhDDUL._SX322_BO1,204,203,200_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0576616" y="9663274"/>
            <a:ext cx="2095507" cy="322733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2" name="Scott.leadership" descr="Scott.leadership"/>
          <p:cNvPicPr>
            <a:picLocks noChangeAspect="0"/>
          </p:cNvPicPr>
          <p:nvPr>
            <a:videoFile xmlns:mc="http://schemas.openxmlformats.org/markup-compatibility/2006" xmlns:aiw="http://developer.apple.com/namespaces/iwork" r:link="rId2" mc:Ignorable="aiw" aiw:title="Scott.leadership" aiw:author="Terri Elton"/>
          </p:nvPr>
        </p:nvPicPr>
        <p:blipFill>
          <a:blip r:embed="rId3">
            <a:extLst/>
          </a:blip>
          <a:stretch>
            <a:fillRect/>
          </a:stretch>
        </p:blipFill>
        <p:spPr>
          <a:xfrm>
            <a:off x="7476338" y="2285999"/>
            <a:ext cx="16256001" cy="9144001"/>
          </a:xfrm>
          <a:prstGeom prst="rect">
            <a:avLst/>
          </a:prstGeom>
        </p:spPr>
      </p:pic>
      <p:pic>
        <p:nvPicPr>
          <p:cNvPr id="173" name="41FIm8IotCL._SX331_BO1,204,203,200_.jpg" descr="41FIm8IotCL._SX331_BO1,204,203,200_.jp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1859102" y="3689350"/>
            <a:ext cx="4229101" cy="63373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mediacall" nodeType="clickEffect" presetSubtype="0" presetID="1" grpId="1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7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  <p:video fullScrn="0">
              <p:cMediaNode mute="0" showWhenStopped="1" numSld="1" vol="80000">
                <p:cTn id="7" fill="hold" display="0">
                  <p:stCondLst>
                    <p:cond delay="indefinite"/>
                  </p:stCondLst>
                </p:cTn>
                <p:tgtEl>
                  <p:spTgt spid="172"/>
                </p:tgtEl>
              </p:cMediaNode>
            </p:video>
            <p:seq concurrent="1" prevAc="none" nextAc="seek">
              <p:cTn id="8" evtFilter="cancelBubble" nodeType="interactiveSeq" restart="whenNotActive" fill="hold">
                <p:stCondLst>
                  <p:cond delay="0" evt="onClick">
                    <p:tgtEl>
                      <p:spTgt spid="172"/>
                    </p:tgtEl>
                  </p:cond>
                </p:stCondLst>
                <p:endSync delay="0" evt="end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Class="mediacall" nodeType="clickEffect" presetSubtype="0" presetID="2" fill="hold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7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delay="0" evt="onClick">
                  <p:tgtEl>
                    <p:spTgt spid="172"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to accompany people in discovering a Christian way of life"/>
          <p:cNvSpPr txBox="1"/>
          <p:nvPr>
            <p:ph type="body" sz="half" idx="1"/>
          </p:nvPr>
        </p:nvSpPr>
        <p:spPr>
          <a:prstGeom prst="rect">
            <a:avLst/>
          </a:prstGeom>
        </p:spPr>
        <p:txBody>
          <a:bodyPr/>
          <a:lstStyle>
            <a:lvl1pPr defTabSz="2413955">
              <a:defRPr spc="-229" sz="11484"/>
            </a:lvl1pPr>
          </a:lstStyle>
          <a:p>
            <a:pPr/>
            <a:r>
              <a:t>to accompany people in discovering a Christian way of life</a:t>
            </a:r>
          </a:p>
        </p:txBody>
      </p:sp>
      <p:pic>
        <p:nvPicPr>
          <p:cNvPr id="176" name="417tDxhDDUL._SX322_BO1,204,203,200_.jpg" descr="417tDxhDDUL._SX322_BO1,204,203,200_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0202993" y="8788273"/>
            <a:ext cx="2848279" cy="43867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The ELCA, according to the candidacy manual,…"/>
          <p:cNvSpPr txBox="1"/>
          <p:nvPr>
            <p:ph type="body" sz="half" idx="1"/>
          </p:nvPr>
        </p:nvSpPr>
        <p:spPr>
          <a:prstGeom prst="rect">
            <a:avLst/>
          </a:prstGeom>
        </p:spPr>
        <p:txBody>
          <a:bodyPr/>
          <a:lstStyle/>
          <a:p>
            <a:pPr algn="l" defTabSz="457200">
              <a:lnSpc>
                <a:spcPct val="100000"/>
              </a:lnSpc>
              <a:defRPr spc="0" sz="5400">
                <a:latin typeface="Helvetica Neue Light"/>
                <a:ea typeface="Helvetica Neue Light"/>
                <a:cs typeface="Helvetica Neue Light"/>
                <a:sym typeface="Helvetica Neue Light"/>
              </a:defRPr>
            </a:pPr>
            <a:r>
              <a:t>The ELCA, according to the candidacy manual, </a:t>
            </a:r>
          </a:p>
          <a:p>
            <a:pPr defTabSz="457200">
              <a:lnSpc>
                <a:spcPct val="100000"/>
              </a:lnSpc>
              <a:defRPr spc="0" sz="5400">
                <a:solidFill>
                  <a:schemeClr val="accent1">
                    <a:lumOff val="-13575"/>
                  </a:schemeClr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pPr>
            <a:r>
              <a:t>is committed to the </a:t>
            </a:r>
            <a:r>
              <a:rPr b="1">
                <a:latin typeface="+mn-lt"/>
                <a:ea typeface="+mn-ea"/>
                <a:cs typeface="+mn-cs"/>
                <a:sym typeface="Helvetica Neue"/>
              </a:rPr>
              <a:t>intentional</a:t>
            </a:r>
            <a:r>
              <a:t> </a:t>
            </a:r>
            <a:r>
              <a:rPr b="1">
                <a:latin typeface="+mn-lt"/>
                <a:ea typeface="+mn-ea"/>
                <a:cs typeface="+mn-cs"/>
                <a:sym typeface="Helvetica Neue"/>
              </a:rPr>
              <a:t>identification and support </a:t>
            </a:r>
            <a:r>
              <a:t>of those whom God has given the gift of missional imagination and the ability to </a:t>
            </a:r>
            <a:r>
              <a:rPr b="1">
                <a:latin typeface="+mn-lt"/>
                <a:ea typeface="+mn-ea"/>
                <a:cs typeface="+mn-cs"/>
                <a:sym typeface="Helvetica Neue"/>
              </a:rPr>
              <a:t>provide leadership in the church</a:t>
            </a:r>
            <a:r>
              <a:t>. </a:t>
            </a:r>
            <a:r>
              <a:rPr sz="2400"/>
              <a:t>(Page 8 of Candidacy Manual, 2021)</a:t>
            </a:r>
          </a:p>
        </p:txBody>
      </p:sp>
      <p:pic>
        <p:nvPicPr>
          <p:cNvPr id="179" name="download copy 4.jpg" descr="download copy 4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0144453" y="10038746"/>
            <a:ext cx="2857501" cy="28575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The process of candidacy, as stated in the manual, is:…"/>
          <p:cNvSpPr txBox="1"/>
          <p:nvPr>
            <p:ph type="body" idx="1"/>
          </p:nvPr>
        </p:nvSpPr>
        <p:spPr>
          <a:xfrm>
            <a:off x="1206500" y="1108111"/>
            <a:ext cx="21971000" cy="8966150"/>
          </a:xfrm>
          <a:prstGeom prst="rect">
            <a:avLst/>
          </a:prstGeom>
        </p:spPr>
        <p:txBody>
          <a:bodyPr/>
          <a:lstStyle/>
          <a:p>
            <a:pPr algn="l" defTabSz="434340">
              <a:lnSpc>
                <a:spcPct val="100000"/>
              </a:lnSpc>
              <a:defRPr spc="0" sz="4750">
                <a:latin typeface="Helvetica Neue Light"/>
                <a:ea typeface="Helvetica Neue Light"/>
                <a:cs typeface="Helvetica Neue Light"/>
                <a:sym typeface="Helvetica Neue Light"/>
              </a:defRPr>
            </a:pPr>
            <a:r>
              <a:t>The process of candidacy, as stated in the manual, is:</a:t>
            </a:r>
          </a:p>
          <a:p>
            <a:pPr defTabSz="434340">
              <a:lnSpc>
                <a:spcPct val="100000"/>
              </a:lnSpc>
              <a:defRPr spc="0" sz="4750">
                <a:solidFill>
                  <a:schemeClr val="accent1">
                    <a:lumOff val="-13575"/>
                  </a:schemeClr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pPr>
            <a:r>
              <a:t>meant to be a welcoming and joyful time</a:t>
            </a:r>
            <a:r>
              <a:rPr b="1">
                <a:latin typeface="+mn-lt"/>
                <a:ea typeface="+mn-ea"/>
                <a:cs typeface="+mn-cs"/>
                <a:sym typeface="Helvetica Neue"/>
              </a:rPr>
              <a:t> </a:t>
            </a:r>
            <a:r>
              <a:t>for people discerning how to serve through the church. It is a </a:t>
            </a:r>
            <a:r>
              <a:rPr b="1">
                <a:latin typeface="+mn-lt"/>
                <a:ea typeface="+mn-ea"/>
                <a:cs typeface="+mn-cs"/>
                <a:sym typeface="Helvetica Neue"/>
              </a:rPr>
              <a:t>formalized</a:t>
            </a:r>
            <a:r>
              <a:t> – yet </a:t>
            </a:r>
            <a:r>
              <a:rPr b="1">
                <a:latin typeface="+mn-lt"/>
                <a:ea typeface="+mn-ea"/>
                <a:cs typeface="+mn-cs"/>
                <a:sym typeface="Helvetica Neue"/>
              </a:rPr>
              <a:t>personally</a:t>
            </a:r>
            <a:r>
              <a:t> and </a:t>
            </a:r>
            <a:r>
              <a:rPr b="1">
                <a:latin typeface="+mn-lt"/>
                <a:ea typeface="+mn-ea"/>
                <a:cs typeface="+mn-cs"/>
                <a:sym typeface="Helvetica Neue"/>
              </a:rPr>
              <a:t>relationally</a:t>
            </a:r>
            <a:r>
              <a:t> focused – </a:t>
            </a:r>
            <a:r>
              <a:rPr b="1">
                <a:latin typeface="+mn-lt"/>
                <a:ea typeface="+mn-ea"/>
                <a:cs typeface="+mn-cs"/>
                <a:sym typeface="Helvetica Neue"/>
              </a:rPr>
              <a:t>journey</a:t>
            </a:r>
            <a:r>
              <a:t> that assists people in </a:t>
            </a:r>
            <a:r>
              <a:rPr b="1" sz="5700">
                <a:latin typeface="+mn-lt"/>
                <a:ea typeface="+mn-ea"/>
                <a:cs typeface="+mn-cs"/>
                <a:sym typeface="Helvetica Neue"/>
              </a:rPr>
              <a:t>discernment for church leadership</a:t>
            </a:r>
            <a:r>
              <a:t>, whether they ultimately become rostered or serve in other lay roles within the church. Discernment is a life-long process, which continually assesses how God may be calling a person into a unique ministry. It is a means to determine who might serve as a rostered minister in a Word and Sacrament or Word and Service ministry, as well as who might serve in a variety of lay leadership roles in the church or in the world. </a:t>
            </a:r>
            <a:r>
              <a:rPr b="1" i="1">
                <a:latin typeface="+mn-lt"/>
                <a:ea typeface="+mn-ea"/>
                <a:cs typeface="+mn-cs"/>
                <a:sym typeface="Helvetica Neue"/>
              </a:rPr>
              <a:t>The candidacy process will succeed when people graciously discover, through the nurturance of mentors, congregations, and others, how and where to serve according to the Spirit’s leading</a:t>
            </a:r>
            <a:r>
              <a:t>. </a:t>
            </a:r>
            <a:r>
              <a:rPr sz="2280"/>
              <a:t>(Page 8 of Candidacy Manual, 2021)</a:t>
            </a:r>
          </a:p>
        </p:txBody>
      </p:sp>
      <p:pic>
        <p:nvPicPr>
          <p:cNvPr id="182" name="download copy 4.jpg" descr="download copy 4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0144454" y="10038746"/>
            <a:ext cx="2857501" cy="28575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Candidacy =…"/>
          <p:cNvSpPr txBox="1"/>
          <p:nvPr>
            <p:ph type="body" sz="half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rPr>
                <a:solidFill>
                  <a:schemeClr val="accent1">
                    <a:lumOff val="-13575"/>
                  </a:schemeClr>
                </a:solidFill>
              </a:rPr>
              <a:t>Candidacy </a:t>
            </a:r>
            <a:r>
              <a:t>= </a:t>
            </a:r>
          </a:p>
          <a:p>
            <a:pPr/>
            <a:r>
              <a:t>stewards of stewards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These stewards as mission-oriented leaders who…"/>
          <p:cNvSpPr txBox="1"/>
          <p:nvPr>
            <p:ph type="body" idx="1"/>
          </p:nvPr>
        </p:nvSpPr>
        <p:spPr>
          <a:xfrm>
            <a:off x="1206500" y="2543852"/>
            <a:ext cx="21971000" cy="6251305"/>
          </a:xfrm>
          <a:prstGeom prst="rect">
            <a:avLst/>
          </a:prstGeom>
        </p:spPr>
        <p:txBody>
          <a:bodyPr/>
          <a:lstStyle/>
          <a:p>
            <a:pPr algn="l" defTabSz="457200">
              <a:lnSpc>
                <a:spcPct val="100000"/>
              </a:lnSpc>
              <a:defRPr spc="0" sz="5000">
                <a:latin typeface="Helvetica Neue Light"/>
                <a:ea typeface="Helvetica Neue Light"/>
                <a:cs typeface="Helvetica Neue Light"/>
                <a:sym typeface="Helvetica Neue Light"/>
              </a:defRPr>
            </a:pPr>
            <a:r>
              <a:t>These stewards as </a:t>
            </a:r>
            <a:r>
              <a:rPr b="1" sz="5400">
                <a:solidFill>
                  <a:schemeClr val="accent1">
                    <a:lumOff val="-13575"/>
                  </a:schemeClr>
                </a:solidFill>
                <a:latin typeface="+mn-lt"/>
                <a:ea typeface="+mn-ea"/>
                <a:cs typeface="+mn-cs"/>
                <a:sym typeface="Helvetica Neue"/>
              </a:rPr>
              <a:t>mission-oriented leaders</a:t>
            </a:r>
            <a:r>
              <a:rPr b="1" sz="5400">
                <a:latin typeface="+mn-lt"/>
                <a:ea typeface="+mn-ea"/>
                <a:cs typeface="+mn-cs"/>
                <a:sym typeface="Helvetica Neue"/>
              </a:rPr>
              <a:t> </a:t>
            </a:r>
            <a:r>
              <a:t>who </a:t>
            </a:r>
          </a:p>
          <a:p>
            <a:pPr lvl="1" marL="304800" indent="-152400" algn="l" defTabSz="457200">
              <a:lnSpc>
                <a:spcPct val="100000"/>
              </a:lnSpc>
              <a:buSzPct val="120000"/>
              <a:buChar char="-"/>
              <a:defRPr spc="0" sz="5000">
                <a:latin typeface="Helvetica Neue Light"/>
                <a:ea typeface="Helvetica Neue Light"/>
                <a:cs typeface="Helvetica Neue Light"/>
                <a:sym typeface="Helvetica Neue Light"/>
              </a:defRPr>
            </a:pPr>
            <a:r>
              <a:t>are </a:t>
            </a:r>
            <a:r>
              <a:rPr b="1" i="1">
                <a:latin typeface="+mn-lt"/>
                <a:ea typeface="+mn-ea"/>
                <a:cs typeface="+mn-cs"/>
                <a:sym typeface="Helvetica Neue"/>
              </a:rPr>
              <a:t>rooted in the gospel</a:t>
            </a:r>
            <a:endParaRPr b="1" i="1">
              <a:latin typeface="+mn-lt"/>
              <a:ea typeface="+mn-ea"/>
              <a:cs typeface="+mn-cs"/>
              <a:sym typeface="Helvetica Neue"/>
            </a:endParaRPr>
          </a:p>
          <a:p>
            <a:pPr lvl="1" marL="304800" indent="-152400" algn="l" defTabSz="457200">
              <a:lnSpc>
                <a:spcPct val="100000"/>
              </a:lnSpc>
              <a:buSzPct val="120000"/>
              <a:buChar char="-"/>
              <a:defRPr spc="0" sz="5000">
                <a:latin typeface="Helvetica Neue Light"/>
                <a:ea typeface="Helvetica Neue Light"/>
                <a:cs typeface="Helvetica Neue Light"/>
                <a:sym typeface="Helvetica Neue Light"/>
              </a:defRPr>
            </a:pPr>
            <a:r>
              <a:t>knowledgeable, passionate, and able to </a:t>
            </a:r>
            <a:r>
              <a:rPr b="1" i="1">
                <a:latin typeface="+mn-lt"/>
                <a:ea typeface="+mn-ea"/>
                <a:cs typeface="+mn-cs"/>
                <a:sym typeface="Helvetica Neue"/>
              </a:rPr>
              <a:t>articulate the faith and confessional teachings of the ELCA </a:t>
            </a:r>
            <a:r>
              <a:t>and</a:t>
            </a:r>
          </a:p>
          <a:p>
            <a:pPr lvl="1" marL="304800" indent="-152400" algn="l" defTabSz="457200">
              <a:lnSpc>
                <a:spcPct val="100000"/>
              </a:lnSpc>
              <a:buSzPct val="120000"/>
              <a:buChar char="-"/>
              <a:defRPr spc="0" sz="5000">
                <a:latin typeface="Helvetica Neue Light"/>
                <a:ea typeface="Helvetica Neue Light"/>
                <a:cs typeface="Helvetica Neue Light"/>
                <a:sym typeface="Helvetica Neue Light"/>
              </a:defRPr>
            </a:pPr>
            <a:r>
              <a:t>through the church, </a:t>
            </a:r>
            <a:r>
              <a:rPr b="1" i="1">
                <a:latin typeface="+mn-lt"/>
                <a:ea typeface="+mn-ea"/>
                <a:cs typeface="+mn-cs"/>
                <a:sym typeface="Helvetica Neue"/>
              </a:rPr>
              <a:t>participate in God’s mission</a:t>
            </a:r>
            <a:r>
              <a:t> of love, redemption, justice, and reconciliation.</a:t>
            </a:r>
          </a:p>
          <a:p>
            <a:pPr marL="73152" indent="-73152" algn="r" defTabSz="457200">
              <a:lnSpc>
                <a:spcPct val="100000"/>
              </a:lnSpc>
              <a:buSzPct val="120000"/>
              <a:buChar char="-"/>
              <a:defRPr spc="0" sz="5000">
                <a:latin typeface="Helvetica Neue Light"/>
                <a:ea typeface="Helvetica Neue Light"/>
                <a:cs typeface="Helvetica Neue Light"/>
                <a:sym typeface="Helvetica Neue Light"/>
              </a:defRPr>
            </a:pPr>
            <a:r>
              <a:rPr sz="2400"/>
              <a:t>(Page 9 of Candidacy Manual, 2021)</a:t>
            </a:r>
          </a:p>
        </p:txBody>
      </p:sp>
      <p:pic>
        <p:nvPicPr>
          <p:cNvPr id="187" name="download copy 4.jpg" descr="download copy 4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0144454" y="10038746"/>
            <a:ext cx="2857501" cy="28575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How can our why…"/>
          <p:cNvSpPr txBox="1"/>
          <p:nvPr>
            <p:ph type="body" sz="half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How can our </a:t>
            </a:r>
            <a:r>
              <a:rPr>
                <a:solidFill>
                  <a:schemeClr val="accent1">
                    <a:lumOff val="-13575"/>
                  </a:schemeClr>
                </a:solidFill>
              </a:rPr>
              <a:t>why</a:t>
            </a:r>
          </a:p>
          <a:p>
            <a:pPr/>
            <a:r>
              <a:t>anchor and free us?</a:t>
            </a:r>
          </a:p>
        </p:txBody>
      </p:sp>
      <p:pic>
        <p:nvPicPr>
          <p:cNvPr id="190" name="download-11.jpg" descr="download-11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9976607" y="9598531"/>
            <a:ext cx="2857501" cy="28575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gradFill flip="none" rotWithShape="1">
          <a:gsLst>
            <a:gs pos="0">
              <a:srgbClr val="5E5E5E"/>
            </a:gs>
            <a:gs pos="100000">
              <a:srgbClr val="000000"/>
            </a:gs>
          </a:gsLst>
          <a:lin ang="5400000" scaled="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do we do this"/>
          <p:cNvSpPr txBox="1"/>
          <p:nvPr>
            <p:ph type="body" sz="half" idx="1"/>
          </p:nvPr>
        </p:nvSpPr>
        <p:spPr>
          <a:xfrm>
            <a:off x="1206500" y="5655443"/>
            <a:ext cx="21971000" cy="3874314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5E5E5E"/>
                </a:solidFill>
              </a:defRPr>
            </a:lvl1pPr>
          </a:lstStyle>
          <a:p>
            <a:pPr/>
            <a:r>
              <a:t>do we do this</a:t>
            </a:r>
          </a:p>
        </p:txBody>
      </p:sp>
      <p:sp>
        <p:nvSpPr>
          <p:cNvPr id="193" name="How?"/>
          <p:cNvSpPr txBox="1"/>
          <p:nvPr/>
        </p:nvSpPr>
        <p:spPr>
          <a:xfrm>
            <a:off x="9338881" y="5221088"/>
            <a:ext cx="5706238" cy="27051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4500">
                <a:solidFill>
                  <a:srgbClr val="FFFFFF"/>
                </a:solidFill>
                <a:latin typeface="Arial Black"/>
                <a:ea typeface="Arial Black"/>
                <a:cs typeface="Arial Black"/>
                <a:sym typeface="Arial Black"/>
              </a:defRPr>
            </a:lvl1pPr>
          </a:lstStyle>
          <a:p>
            <a:pPr/>
            <a:r>
              <a:t>How?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5" name="image-from-rawpixel-id-17057-original.pdf" descr="image-from-rawpixel-id-17057-original.pd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161013" y="3325135"/>
            <a:ext cx="15494001" cy="10160001"/>
          </a:xfrm>
          <a:prstGeom prst="rect">
            <a:avLst/>
          </a:prstGeom>
          <a:ln w="12700">
            <a:miter lim="400000"/>
          </a:ln>
        </p:spPr>
      </p:pic>
      <p:sp>
        <p:nvSpPr>
          <p:cNvPr id="196" name="Synod’s play a key role -…"/>
          <p:cNvSpPr txBox="1"/>
          <p:nvPr>
            <p:ph type="body" sz="quarter" idx="1"/>
          </p:nvPr>
        </p:nvSpPr>
        <p:spPr>
          <a:xfrm>
            <a:off x="471899" y="6200470"/>
            <a:ext cx="5755295" cy="3874313"/>
          </a:xfrm>
          <a:prstGeom prst="rect">
            <a:avLst/>
          </a:prstGeom>
        </p:spPr>
        <p:txBody>
          <a:bodyPr/>
          <a:lstStyle/>
          <a:p>
            <a:pPr defTabSz="365760">
              <a:lnSpc>
                <a:spcPct val="100000"/>
              </a:lnSpc>
              <a:defRPr spc="0" sz="3520">
                <a:latin typeface="+mn-lt"/>
                <a:ea typeface="+mn-ea"/>
                <a:cs typeface="+mn-cs"/>
                <a:sym typeface="Helvetica Neue"/>
              </a:defRPr>
            </a:pPr>
            <a:r>
              <a:rPr b="1"/>
              <a:t>Synod’s play a key role - </a:t>
            </a:r>
            <a:endParaRPr b="1"/>
          </a:p>
          <a:p>
            <a:pPr defTabSz="365760">
              <a:lnSpc>
                <a:spcPct val="100000"/>
              </a:lnSpc>
              <a:defRPr spc="0" sz="3520">
                <a:latin typeface="+mn-lt"/>
                <a:ea typeface="+mn-ea"/>
                <a:cs typeface="+mn-cs"/>
                <a:sym typeface="Helvetica Neue"/>
              </a:defRPr>
            </a:pPr>
            <a:r>
              <a:t>they</a:t>
            </a:r>
            <a:r>
              <a:rPr b="1"/>
              <a:t> </a:t>
            </a:r>
            <a:r>
              <a:t>act on behalf of congregations and the whole ELCA - </a:t>
            </a:r>
          </a:p>
          <a:p>
            <a:pPr defTabSz="365760">
              <a:lnSpc>
                <a:spcPct val="100000"/>
              </a:lnSpc>
              <a:defRPr spc="0" sz="3520">
                <a:latin typeface="+mn-lt"/>
                <a:ea typeface="+mn-ea"/>
                <a:cs typeface="+mn-cs"/>
                <a:sym typeface="Helvetica Neue"/>
              </a:defRPr>
            </a:pPr>
            <a:r>
              <a:t>to review to accompany candidates who have discerned a calling. </a:t>
            </a:r>
          </a:p>
        </p:txBody>
      </p:sp>
      <p:sp>
        <p:nvSpPr>
          <p:cNvPr id="197" name="Candidacy is an…"/>
          <p:cNvSpPr txBox="1"/>
          <p:nvPr/>
        </p:nvSpPr>
        <p:spPr>
          <a:xfrm>
            <a:off x="1206500" y="-79180"/>
            <a:ext cx="21971001" cy="38743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normAutofit fontScale="100000" lnSpcReduction="0"/>
          </a:bodyPr>
          <a:lstStyle/>
          <a:p>
            <a:pPr>
              <a:lnSpc>
                <a:spcPct val="80000"/>
              </a:lnSpc>
              <a:defRPr spc="-232" sz="11600">
                <a:solidFill>
                  <a:srgbClr val="000000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r>
              <a:t>Candidacy is an </a:t>
            </a:r>
          </a:p>
          <a:p>
            <a:pPr>
              <a:lnSpc>
                <a:spcPct val="80000"/>
              </a:lnSpc>
              <a:defRPr spc="-232" sz="11600">
                <a:solidFill>
                  <a:srgbClr val="000000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r>
              <a:t>interdependent process</a:t>
            </a:r>
          </a:p>
        </p:txBody>
      </p:sp>
      <p:sp>
        <p:nvSpPr>
          <p:cNvPr id="198" name="And synods work with congregations, seminaries, candidacy staff, and, of course, candidates."/>
          <p:cNvSpPr txBox="1"/>
          <p:nvPr/>
        </p:nvSpPr>
        <p:spPr>
          <a:xfrm>
            <a:off x="19500424" y="4067758"/>
            <a:ext cx="4606419" cy="387431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normAutofit fontScale="100000" lnSpcReduction="0"/>
          </a:bodyPr>
          <a:lstStyle/>
          <a:p>
            <a:pPr defTabSz="457200">
              <a:defRPr sz="3600">
                <a:solidFill>
                  <a:srgbClr val="000000"/>
                </a:solidFill>
              </a:defRPr>
            </a:pPr>
            <a:r>
              <a:t>And synods work with </a:t>
            </a:r>
            <a:r>
              <a:rPr i="1">
                <a:solidFill>
                  <a:schemeClr val="accent1">
                    <a:lumOff val="-13575"/>
                  </a:schemeClr>
                </a:solidFill>
              </a:rPr>
              <a:t>congregations</a:t>
            </a:r>
            <a:r>
              <a:t>, </a:t>
            </a:r>
            <a:r>
              <a:rPr i="1">
                <a:solidFill>
                  <a:schemeClr val="accent1">
                    <a:lumOff val="-13575"/>
                  </a:schemeClr>
                </a:solidFill>
              </a:rPr>
              <a:t>seminaries</a:t>
            </a:r>
            <a:r>
              <a:t>, </a:t>
            </a:r>
            <a:r>
              <a:rPr i="1">
                <a:solidFill>
                  <a:schemeClr val="accent1">
                    <a:lumOff val="-13575"/>
                  </a:schemeClr>
                </a:solidFill>
              </a:rPr>
              <a:t>candidacy staff</a:t>
            </a:r>
            <a:r>
              <a:rPr i="1"/>
              <a:t>,</a:t>
            </a:r>
            <a:r>
              <a:t> and, of course, </a:t>
            </a:r>
            <a:r>
              <a:rPr i="1">
                <a:solidFill>
                  <a:schemeClr val="accent1">
                    <a:lumOff val="-13575"/>
                  </a:schemeClr>
                </a:solidFill>
              </a:rPr>
              <a:t>candidates</a:t>
            </a:r>
            <a:r>
              <a:t>.</a:t>
            </a:r>
          </a:p>
        </p:txBody>
      </p:sp>
      <p:sp>
        <p:nvSpPr>
          <p:cNvPr id="199" name="Each partner has a distinctive role in the process as they also cooperate with the other partners."/>
          <p:cNvSpPr txBox="1"/>
          <p:nvPr/>
        </p:nvSpPr>
        <p:spPr>
          <a:xfrm>
            <a:off x="19518405" y="8669726"/>
            <a:ext cx="4180591" cy="339079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defTabSz="457200">
              <a:defRPr sz="3600">
                <a:solidFill>
                  <a:srgbClr val="000000"/>
                </a:solidFill>
              </a:defRPr>
            </a:pPr>
            <a:r>
              <a:t>Each partner has a </a:t>
            </a:r>
            <a:r>
              <a:rPr b="1"/>
              <a:t>distinctive role</a:t>
            </a:r>
            <a:r>
              <a:t> in the process as they also </a:t>
            </a:r>
            <a:r>
              <a:rPr b="1"/>
              <a:t>cooperate</a:t>
            </a:r>
            <a:r>
              <a:t> with the other partners.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dispersed model of leadership"/>
          <p:cNvSpPr txBox="1"/>
          <p:nvPr/>
        </p:nvSpPr>
        <p:spPr>
          <a:xfrm>
            <a:off x="3110701" y="5373009"/>
            <a:ext cx="20501915" cy="18495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lnSpc>
                <a:spcPct val="80000"/>
              </a:lnSpc>
              <a:defRPr b="1" spc="-232" sz="11600">
                <a:solidFill>
                  <a:schemeClr val="accent1">
                    <a:lumOff val="-13575"/>
                  </a:schemeClr>
                </a:solidFill>
              </a:defRPr>
            </a:lvl1pPr>
          </a:lstStyle>
          <a:p>
            <a:pPr/>
            <a:r>
              <a:t>dispersed model of leadership</a:t>
            </a:r>
          </a:p>
        </p:txBody>
      </p:sp>
      <p:sp>
        <p:nvSpPr>
          <p:cNvPr id="202" name="participatory process and…"/>
          <p:cNvSpPr txBox="1"/>
          <p:nvPr/>
        </p:nvSpPr>
        <p:spPr>
          <a:xfrm>
            <a:off x="1273194" y="6803333"/>
            <a:ext cx="17761764" cy="329067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/>
          <a:p>
            <a:pPr>
              <a:lnSpc>
                <a:spcPct val="80000"/>
              </a:lnSpc>
              <a:defRPr b="1" spc="-232" sz="11600"/>
            </a:pPr>
            <a:r>
              <a:t>participatory process and </a:t>
            </a:r>
          </a:p>
          <a:p>
            <a:pPr>
              <a:lnSpc>
                <a:spcPct val="80000"/>
              </a:lnSpc>
              <a:defRPr b="1" spc="-232" sz="11600"/>
            </a:pPr>
            <a:r>
              <a:t>shared responsibility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Synod candidacy committees are…"/>
          <p:cNvSpPr txBox="1"/>
          <p:nvPr>
            <p:ph type="body" sz="half" idx="1"/>
          </p:nvPr>
        </p:nvSpPr>
        <p:spPr>
          <a:prstGeom prst="rect">
            <a:avLst/>
          </a:prstGeom>
        </p:spPr>
        <p:txBody>
          <a:bodyPr/>
          <a:lstStyle/>
          <a:p>
            <a:pPr defTabSz="1950671">
              <a:defRPr spc="-185" sz="9280"/>
            </a:pPr>
            <a:r>
              <a:t>Synod candidacy committees are </a:t>
            </a:r>
          </a:p>
          <a:p>
            <a:pPr defTabSz="1950671">
              <a:defRPr spc="-185" sz="9280"/>
            </a:pPr>
            <a:r>
              <a:rPr>
                <a:solidFill>
                  <a:schemeClr val="accent1">
                    <a:lumOff val="-13575"/>
                  </a:schemeClr>
                </a:solidFill>
              </a:rPr>
              <a:t>hubs, intersections, guides and leaders,</a:t>
            </a:r>
            <a:r>
              <a:t> in the candidacy process.</a:t>
            </a:r>
          </a:p>
        </p:txBody>
      </p:sp>
      <p:pic>
        <p:nvPicPr>
          <p:cNvPr id="205" name="download copy 4.jpg" descr="download copy 4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0144454" y="10038746"/>
            <a:ext cx="2857501" cy="28575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7" name="vuca-400x386.png" descr="vuca-400x386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2990148" y="3004396"/>
            <a:ext cx="10687933" cy="10313856"/>
          </a:xfrm>
          <a:prstGeom prst="rect">
            <a:avLst/>
          </a:prstGeom>
          <a:ln w="12700">
            <a:miter lim="400000"/>
          </a:ln>
        </p:spPr>
      </p:pic>
      <p:pic>
        <p:nvPicPr>
          <p:cNvPr id="208" name="lower-new-river-gorge-whitewater-rafting-half-day-09.jpg" descr="lower-new-river-gorge-whitewater-rafting-half-day-09.jpg"/>
          <p:cNvPicPr>
            <a:picLocks noChangeAspect="1"/>
          </p:cNvPicPr>
          <p:nvPr/>
        </p:nvPicPr>
        <p:blipFill>
          <a:blip r:embed="rId3">
            <a:extLst/>
          </a:blip>
          <a:srcRect l="0" t="0" r="0" b="0"/>
          <a:stretch>
            <a:fillRect/>
          </a:stretch>
        </p:blipFill>
        <p:spPr>
          <a:xfrm>
            <a:off x="-1147958" y="4618195"/>
            <a:ext cx="13015019" cy="8504954"/>
          </a:xfrm>
          <a:prstGeom prst="rect">
            <a:avLst/>
          </a:prstGeom>
          <a:ln w="12700">
            <a:miter lim="400000"/>
          </a:ln>
        </p:spPr>
      </p:pic>
      <p:sp>
        <p:nvSpPr>
          <p:cNvPr id="209" name="How do we guide, lead, create intersections and hubs…"/>
          <p:cNvSpPr txBox="1"/>
          <p:nvPr>
            <p:ph type="body" sz="half" idx="1"/>
          </p:nvPr>
        </p:nvSpPr>
        <p:spPr>
          <a:xfrm>
            <a:off x="637776" y="39304"/>
            <a:ext cx="21971001" cy="3874313"/>
          </a:xfrm>
          <a:prstGeom prst="rect">
            <a:avLst/>
          </a:prstGeom>
        </p:spPr>
        <p:txBody>
          <a:bodyPr/>
          <a:lstStyle/>
          <a:p>
            <a:pPr defTabSz="1950671">
              <a:defRPr spc="-185" sz="9280"/>
            </a:pPr>
            <a:r>
              <a:t>How do we guide, lead, create intersections and hubs</a:t>
            </a:r>
          </a:p>
          <a:p>
            <a:pPr defTabSz="1950671">
              <a:defRPr spc="-185" sz="9280"/>
            </a:pPr>
            <a:r>
              <a:t>in</a:t>
            </a:r>
            <a:r>
              <a:rPr>
                <a:solidFill>
                  <a:schemeClr val="accent1">
                    <a:lumOff val="-13575"/>
                  </a:schemeClr>
                </a:solidFill>
              </a:rPr>
              <a:t> today’s environment?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Class="entr" nodeType="clickEffect" presetSubtype="0" presetID="1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208" grpId="1"/>
      <p:bldP build="whole" bldLvl="1" animBg="1" rev="0" advAuto="0" spid="207" grpId="2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if current disruptions are…"/>
          <p:cNvSpPr txBox="1"/>
          <p:nvPr>
            <p:ph type="body" sz="half" idx="1"/>
          </p:nvPr>
        </p:nvSpPr>
        <p:spPr>
          <a:xfrm>
            <a:off x="1206500" y="4920843"/>
            <a:ext cx="21971000" cy="4979161"/>
          </a:xfrm>
          <a:prstGeom prst="rect">
            <a:avLst/>
          </a:prstGeom>
        </p:spPr>
        <p:txBody>
          <a:bodyPr/>
          <a:lstStyle/>
          <a:p>
            <a:pPr defTabSz="1950671">
              <a:defRPr spc="-185" sz="9280"/>
            </a:pPr>
            <a:r>
              <a:t>if current disruptions are </a:t>
            </a:r>
          </a:p>
          <a:p>
            <a:pPr defTabSz="1950671">
              <a:defRPr spc="-185" sz="9280"/>
            </a:pPr>
            <a:r>
              <a:rPr>
                <a:solidFill>
                  <a:schemeClr val="accent1">
                    <a:lumOff val="-13575"/>
                  </a:schemeClr>
                </a:solidFill>
              </a:rPr>
              <a:t>creating openings</a:t>
            </a:r>
            <a:r>
              <a:t> for </a:t>
            </a:r>
          </a:p>
          <a:p>
            <a:pPr defTabSz="1950671">
              <a:defRPr spc="-185" sz="9280"/>
            </a:pPr>
            <a:r>
              <a:t>new pathways, candidates, and </a:t>
            </a:r>
          </a:p>
          <a:p>
            <a:pPr defTabSz="1950671">
              <a:defRPr spc="-185" sz="9280"/>
            </a:pPr>
            <a:r>
              <a:t>ways of thinking about our charge.</a:t>
            </a:r>
          </a:p>
        </p:txBody>
      </p:sp>
      <p:sp>
        <p:nvSpPr>
          <p:cNvPr id="212" name="I wonder"/>
          <p:cNvSpPr txBox="1"/>
          <p:nvPr/>
        </p:nvSpPr>
        <p:spPr>
          <a:xfrm>
            <a:off x="1752490" y="2268729"/>
            <a:ext cx="6014467" cy="18495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lnSpc>
                <a:spcPct val="80000"/>
              </a:lnSpc>
              <a:defRPr b="1" spc="-232" sz="11600">
                <a:solidFill>
                  <a:schemeClr val="accent1">
                    <a:lumOff val="-13575"/>
                  </a:schemeClr>
                </a:solidFill>
              </a:defRPr>
            </a:lvl1pPr>
          </a:lstStyle>
          <a:p>
            <a:pPr>
              <a:defRPr b="0"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r>
              <a:rPr b="1">
                <a:latin typeface="+mn-lt"/>
                <a:ea typeface="+mn-ea"/>
                <a:cs typeface="+mn-cs"/>
                <a:sym typeface="Helvetica Neue"/>
              </a:rPr>
              <a:t>I wonder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candidacy committees…"/>
          <p:cNvSpPr txBox="1"/>
          <p:nvPr>
            <p:ph type="body" sz="half" idx="1"/>
          </p:nvPr>
        </p:nvSpPr>
        <p:spPr>
          <a:prstGeom prst="rect">
            <a:avLst/>
          </a:prstGeom>
        </p:spPr>
        <p:txBody>
          <a:bodyPr/>
          <a:lstStyle/>
          <a:p>
            <a:pPr defTabSz="1950671">
              <a:defRPr spc="-185" sz="9280"/>
            </a:pPr>
            <a:r>
              <a:t>candidacy committees </a:t>
            </a:r>
          </a:p>
          <a:p>
            <a:pPr defTabSz="1950671">
              <a:defRPr spc="-185" sz="9280"/>
            </a:pPr>
            <a:r>
              <a:rPr>
                <a:solidFill>
                  <a:schemeClr val="accent1">
                    <a:lumOff val="-13575"/>
                  </a:schemeClr>
                </a:solidFill>
              </a:rPr>
              <a:t>seized this moment</a:t>
            </a:r>
            <a:r>
              <a:t> for the sake of the future witness of the Christian faith?</a:t>
            </a:r>
          </a:p>
        </p:txBody>
      </p:sp>
      <p:sp>
        <p:nvSpPr>
          <p:cNvPr id="215" name="What if"/>
          <p:cNvSpPr txBox="1"/>
          <p:nvPr/>
        </p:nvSpPr>
        <p:spPr>
          <a:xfrm>
            <a:off x="2351345" y="2268729"/>
            <a:ext cx="4816756" cy="18495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lnSpc>
                <a:spcPct val="80000"/>
              </a:lnSpc>
              <a:defRPr b="1" spc="-232" sz="11600">
                <a:solidFill>
                  <a:schemeClr val="accent1">
                    <a:lumOff val="-13575"/>
                  </a:schemeClr>
                </a:solidFill>
              </a:defRPr>
            </a:lvl1pPr>
          </a:lstStyle>
          <a:p>
            <a:pPr>
              <a:defRPr b="0"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r>
              <a:rPr b="1">
                <a:latin typeface="+mn-lt"/>
                <a:ea typeface="+mn-ea"/>
                <a:cs typeface="+mn-cs"/>
                <a:sym typeface="Helvetica Neue"/>
              </a:rPr>
              <a:t>What if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if we (candidacy committees) have become too passive?"/>
          <p:cNvSpPr txBox="1"/>
          <p:nvPr>
            <p:ph type="body" sz="half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if we (candidacy committees) have become </a:t>
            </a:r>
            <a:r>
              <a:rPr>
                <a:solidFill>
                  <a:schemeClr val="accent1">
                    <a:lumOff val="-13575"/>
                  </a:schemeClr>
                </a:solidFill>
              </a:rPr>
              <a:t>too passive</a:t>
            </a:r>
            <a:r>
              <a:t>?</a:t>
            </a:r>
          </a:p>
        </p:txBody>
      </p:sp>
      <p:sp>
        <p:nvSpPr>
          <p:cNvPr id="218" name="I wonder"/>
          <p:cNvSpPr txBox="1"/>
          <p:nvPr/>
        </p:nvSpPr>
        <p:spPr>
          <a:xfrm>
            <a:off x="1752490" y="2268729"/>
            <a:ext cx="6014467" cy="18495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lnSpc>
                <a:spcPct val="80000"/>
              </a:lnSpc>
              <a:defRPr b="1" spc="-232" sz="11600">
                <a:solidFill>
                  <a:schemeClr val="accent1">
                    <a:lumOff val="-13575"/>
                  </a:schemeClr>
                </a:solidFill>
              </a:defRPr>
            </a:lvl1pPr>
          </a:lstStyle>
          <a:p>
            <a:pPr>
              <a:defRPr b="0"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r>
              <a:rPr b="1">
                <a:latin typeface="+mn-lt"/>
                <a:ea typeface="+mn-ea"/>
                <a:cs typeface="+mn-cs"/>
                <a:sym typeface="Helvetica Neue"/>
              </a:rPr>
              <a:t>I wonder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something new is emerging…"/>
          <p:cNvSpPr txBox="1"/>
          <p:nvPr>
            <p:ph type="body" sz="half" idx="1"/>
          </p:nvPr>
        </p:nvSpPr>
        <p:spPr>
          <a:xfrm>
            <a:off x="1206500" y="4920843"/>
            <a:ext cx="21971000" cy="4288518"/>
          </a:xfrm>
          <a:prstGeom prst="rect">
            <a:avLst/>
          </a:prstGeom>
        </p:spPr>
        <p:txBody>
          <a:bodyPr/>
          <a:lstStyle/>
          <a:p>
            <a:pPr defTabSz="2170121">
              <a:defRPr spc="-206" sz="10324"/>
            </a:pPr>
            <a:r>
              <a:rPr>
                <a:solidFill>
                  <a:schemeClr val="accent1">
                    <a:lumOff val="-13575"/>
                  </a:schemeClr>
                </a:solidFill>
              </a:rPr>
              <a:t>something new is emerging</a:t>
            </a:r>
            <a:r>
              <a:t> </a:t>
            </a:r>
          </a:p>
          <a:p>
            <a:pPr defTabSz="2170121">
              <a:defRPr spc="-206" sz="10324"/>
            </a:pPr>
            <a:r>
              <a:t>out of our current </a:t>
            </a:r>
          </a:p>
          <a:p>
            <a:pPr defTabSz="2170121">
              <a:defRPr spc="-206" sz="10324"/>
            </a:pPr>
            <a:r>
              <a:t>contextual realities?</a:t>
            </a:r>
            <a:r>
              <a:rPr b="1">
                <a:latin typeface="+mn-lt"/>
                <a:ea typeface="+mn-ea"/>
                <a:cs typeface="+mn-cs"/>
                <a:sym typeface="Helvetica Neue"/>
              </a:rPr>
              <a:t> </a:t>
            </a:r>
          </a:p>
        </p:txBody>
      </p:sp>
      <p:sp>
        <p:nvSpPr>
          <p:cNvPr id="221" name="What if"/>
          <p:cNvSpPr txBox="1"/>
          <p:nvPr/>
        </p:nvSpPr>
        <p:spPr>
          <a:xfrm>
            <a:off x="2351345" y="2268729"/>
            <a:ext cx="4816756" cy="18495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lnSpc>
                <a:spcPct val="80000"/>
              </a:lnSpc>
              <a:defRPr b="1" spc="-232" sz="11600">
                <a:solidFill>
                  <a:schemeClr val="accent1">
                    <a:lumOff val="-13575"/>
                  </a:schemeClr>
                </a:solidFill>
              </a:defRPr>
            </a:lvl1pPr>
          </a:lstStyle>
          <a:p>
            <a:pPr>
              <a:defRPr b="0"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r>
              <a:rPr b="1">
                <a:latin typeface="+mn-lt"/>
                <a:ea typeface="+mn-ea"/>
                <a:cs typeface="+mn-cs"/>
                <a:sym typeface="Helvetica Neue"/>
              </a:rPr>
              <a:t>What if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our focus shifted from adapting past practices to discerning how the Spirit is leading us into the future?"/>
          <p:cNvSpPr txBox="1"/>
          <p:nvPr>
            <p:ph type="body" sz="half" idx="1"/>
          </p:nvPr>
        </p:nvSpPr>
        <p:spPr>
          <a:prstGeom prst="rect">
            <a:avLst/>
          </a:prstGeom>
        </p:spPr>
        <p:txBody>
          <a:bodyPr/>
          <a:lstStyle/>
          <a:p>
            <a:pPr defTabSz="1950671">
              <a:defRPr spc="-185" sz="9280"/>
            </a:pPr>
            <a:r>
              <a:rPr>
                <a:solidFill>
                  <a:schemeClr val="accent1">
                    <a:lumOff val="-13575"/>
                  </a:schemeClr>
                </a:solidFill>
              </a:rPr>
              <a:t>our focus shifted</a:t>
            </a:r>
            <a:r>
              <a:t> from adapting past practices to discerning how the Spirit is leading us into the future? </a:t>
            </a:r>
          </a:p>
        </p:txBody>
      </p:sp>
      <p:sp>
        <p:nvSpPr>
          <p:cNvPr id="224" name="What if"/>
          <p:cNvSpPr txBox="1"/>
          <p:nvPr/>
        </p:nvSpPr>
        <p:spPr>
          <a:xfrm>
            <a:off x="2351345" y="2268729"/>
            <a:ext cx="4816756" cy="18495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lnSpc>
                <a:spcPct val="80000"/>
              </a:lnSpc>
              <a:defRPr b="1" spc="-232" sz="11600">
                <a:solidFill>
                  <a:schemeClr val="accent1">
                    <a:lumOff val="-13575"/>
                  </a:schemeClr>
                </a:solidFill>
              </a:defRPr>
            </a:lvl1pPr>
          </a:lstStyle>
          <a:p>
            <a:pPr>
              <a:defRPr b="0"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r>
              <a:rPr b="1">
                <a:latin typeface="+mn-lt"/>
                <a:ea typeface="+mn-ea"/>
                <a:cs typeface="+mn-cs"/>
                <a:sym typeface="Helvetica Neue"/>
              </a:rPr>
              <a:t>What if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if we need scouts scanning the horizon and actively pursuing leaders?"/>
          <p:cNvSpPr txBox="1"/>
          <p:nvPr>
            <p:ph type="body" sz="half" idx="1"/>
          </p:nvPr>
        </p:nvSpPr>
        <p:spPr>
          <a:prstGeom prst="rect">
            <a:avLst/>
          </a:prstGeom>
        </p:spPr>
        <p:txBody>
          <a:bodyPr/>
          <a:lstStyle/>
          <a:p>
            <a:pPr defTabSz="2121354">
              <a:defRPr spc="-201" sz="10092"/>
            </a:pPr>
            <a:r>
              <a:t>if we </a:t>
            </a:r>
            <a:r>
              <a:rPr>
                <a:solidFill>
                  <a:schemeClr val="accent1">
                    <a:lumOff val="-13575"/>
                  </a:schemeClr>
                </a:solidFill>
              </a:rPr>
              <a:t>need scouts</a:t>
            </a:r>
            <a:r>
              <a:t> scanning the horizon and actively pursuing leaders?</a:t>
            </a:r>
          </a:p>
        </p:txBody>
      </p:sp>
      <p:sp>
        <p:nvSpPr>
          <p:cNvPr id="227" name="I wonder"/>
          <p:cNvSpPr txBox="1"/>
          <p:nvPr/>
        </p:nvSpPr>
        <p:spPr>
          <a:xfrm>
            <a:off x="1752490" y="2268729"/>
            <a:ext cx="6014467" cy="18495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lnSpc>
                <a:spcPct val="80000"/>
              </a:lnSpc>
              <a:defRPr b="1" spc="-232" sz="11600">
                <a:solidFill>
                  <a:schemeClr val="accent1">
                    <a:lumOff val="-13575"/>
                  </a:schemeClr>
                </a:solidFill>
              </a:defRPr>
            </a:lvl1pPr>
          </a:lstStyle>
          <a:p>
            <a:pPr>
              <a:defRPr b="0"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r>
              <a:rPr b="1">
                <a:latin typeface="+mn-lt"/>
                <a:ea typeface="+mn-ea"/>
                <a:cs typeface="+mn-cs"/>
                <a:sym typeface="Helvetica Neue"/>
              </a:rPr>
              <a:t>I wonder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we cultivated playgrounds…"/>
          <p:cNvSpPr txBox="1"/>
          <p:nvPr>
            <p:ph type="body" sz="half" idx="1"/>
          </p:nvPr>
        </p:nvSpPr>
        <p:spPr>
          <a:prstGeom prst="rect">
            <a:avLst/>
          </a:prstGeom>
        </p:spPr>
        <p:txBody>
          <a:bodyPr/>
          <a:lstStyle/>
          <a:p>
            <a:pPr defTabSz="1950671">
              <a:defRPr spc="-185" sz="9280"/>
            </a:pPr>
            <a:r>
              <a:t>we </a:t>
            </a:r>
            <a:r>
              <a:rPr>
                <a:solidFill>
                  <a:schemeClr val="accent1">
                    <a:lumOff val="-13575"/>
                  </a:schemeClr>
                </a:solidFill>
              </a:rPr>
              <a:t>cultivated playgrounds </a:t>
            </a:r>
            <a:endParaRPr>
              <a:solidFill>
                <a:schemeClr val="accent1">
                  <a:lumOff val="-13575"/>
                </a:schemeClr>
              </a:solidFill>
            </a:endParaRPr>
          </a:p>
          <a:p>
            <a:pPr defTabSz="1950671">
              <a:defRPr spc="-185" sz="9280"/>
            </a:pPr>
            <a:r>
              <a:t>for developing leaders and enlisted ALL of GOD’s church to participate?</a:t>
            </a:r>
          </a:p>
        </p:txBody>
      </p:sp>
      <p:sp>
        <p:nvSpPr>
          <p:cNvPr id="230" name="What if"/>
          <p:cNvSpPr txBox="1"/>
          <p:nvPr/>
        </p:nvSpPr>
        <p:spPr>
          <a:xfrm>
            <a:off x="2351345" y="2268729"/>
            <a:ext cx="4816756" cy="18495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lnSpc>
                <a:spcPct val="80000"/>
              </a:lnSpc>
              <a:defRPr b="1" spc="-232" sz="11600">
                <a:solidFill>
                  <a:schemeClr val="accent1">
                    <a:lumOff val="-13575"/>
                  </a:schemeClr>
                </a:solidFill>
              </a:defRPr>
            </a:lvl1pPr>
          </a:lstStyle>
          <a:p>
            <a:pPr>
              <a:defRPr b="0"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r>
              <a:rPr b="1">
                <a:latin typeface="+mn-lt"/>
                <a:ea typeface="+mn-ea"/>
                <a:cs typeface="+mn-cs"/>
                <a:sym typeface="Helvetica Neue"/>
              </a:rPr>
              <a:t>What if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How do we design…"/>
          <p:cNvSpPr txBox="1"/>
          <p:nvPr>
            <p:ph type="body" sz="half" idx="1"/>
          </p:nvPr>
        </p:nvSpPr>
        <p:spPr>
          <a:xfrm>
            <a:off x="1206500" y="3532926"/>
            <a:ext cx="21971000" cy="5522895"/>
          </a:xfrm>
          <a:prstGeom prst="rect">
            <a:avLst/>
          </a:prstGeom>
        </p:spPr>
        <p:txBody>
          <a:bodyPr/>
          <a:lstStyle/>
          <a:p>
            <a:pPr/>
            <a:r>
              <a:t>How do we </a:t>
            </a:r>
            <a:r>
              <a:rPr>
                <a:solidFill>
                  <a:schemeClr val="accent1">
                    <a:lumOff val="-13575"/>
                  </a:schemeClr>
                </a:solidFill>
              </a:rPr>
              <a:t>design</a:t>
            </a:r>
            <a:r>
              <a:t> </a:t>
            </a:r>
          </a:p>
          <a:p>
            <a:pPr/>
            <a:r>
              <a:t>processes for our </a:t>
            </a:r>
          </a:p>
          <a:p>
            <a:pPr/>
            <a:r>
              <a:t>dynamic environment?</a:t>
            </a:r>
          </a:p>
        </p:txBody>
      </p:sp>
      <p:pic>
        <p:nvPicPr>
          <p:cNvPr id="233" name="download-11.jpg" descr="download-11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9976607" y="9598531"/>
            <a:ext cx="2857501" cy="28575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gradFill flip="none" rotWithShape="1">
          <a:gsLst>
            <a:gs pos="0">
              <a:srgbClr val="5E5E5E"/>
            </a:gs>
            <a:gs pos="100000">
              <a:srgbClr val="000000"/>
            </a:gs>
          </a:gsLst>
          <a:lin ang="5400000" scaled="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do we do"/>
          <p:cNvSpPr txBox="1"/>
          <p:nvPr>
            <p:ph type="body" sz="half" idx="1"/>
          </p:nvPr>
        </p:nvSpPr>
        <p:spPr>
          <a:xfrm>
            <a:off x="1206500" y="6010895"/>
            <a:ext cx="21971001" cy="3874314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D5D5D5"/>
                </a:solidFill>
              </a:defRPr>
            </a:lvl1pPr>
          </a:lstStyle>
          <a:p>
            <a:pPr/>
            <a:r>
              <a:t>do we do</a:t>
            </a:r>
          </a:p>
        </p:txBody>
      </p:sp>
      <p:sp>
        <p:nvSpPr>
          <p:cNvPr id="236" name="What?"/>
          <p:cNvSpPr txBox="1"/>
          <p:nvPr/>
        </p:nvSpPr>
        <p:spPr>
          <a:xfrm>
            <a:off x="8999894" y="5221088"/>
            <a:ext cx="6384212" cy="27051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4500">
                <a:solidFill>
                  <a:srgbClr val="FFFFFF"/>
                </a:solidFill>
                <a:latin typeface="Arial Black"/>
                <a:ea typeface="Arial Black"/>
                <a:cs typeface="Arial Black"/>
                <a:sym typeface="Arial Black"/>
              </a:defRPr>
            </a:lvl1pPr>
          </a:lstStyle>
          <a:p>
            <a:pPr/>
            <a:r>
              <a:t>What?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spiritual"/>
          <p:cNvSpPr txBox="1"/>
          <p:nvPr/>
        </p:nvSpPr>
        <p:spPr>
          <a:xfrm>
            <a:off x="10141982" y="4946467"/>
            <a:ext cx="5491481" cy="18495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lnSpc>
                <a:spcPct val="80000"/>
              </a:lnSpc>
              <a:defRPr b="1" spc="-232" sz="11600">
                <a:solidFill>
                  <a:schemeClr val="accent1">
                    <a:hueOff val="114395"/>
                    <a:lumOff val="-24975"/>
                  </a:schemeClr>
                </a:solidFill>
              </a:defRPr>
            </a:lvl1pPr>
          </a:lstStyle>
          <a:p>
            <a:pPr/>
            <a:r>
              <a:t>spiritual</a:t>
            </a:r>
          </a:p>
        </p:txBody>
      </p:sp>
      <p:sp>
        <p:nvSpPr>
          <p:cNvPr id="239" name="strategic"/>
          <p:cNvSpPr txBox="1"/>
          <p:nvPr/>
        </p:nvSpPr>
        <p:spPr>
          <a:xfrm>
            <a:off x="7475776" y="6447881"/>
            <a:ext cx="6067502" cy="18495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>
              <a:lnSpc>
                <a:spcPct val="80000"/>
              </a:lnSpc>
              <a:defRPr b="1" spc="-232" sz="11600"/>
            </a:lvl1pPr>
          </a:lstStyle>
          <a:p>
            <a:pPr/>
            <a:r>
              <a:t>strategic</a:t>
            </a:r>
          </a:p>
        </p:txBody>
      </p:sp>
      <p:sp>
        <p:nvSpPr>
          <p:cNvPr id="240" name="relational"/>
          <p:cNvSpPr txBox="1"/>
          <p:nvPr/>
        </p:nvSpPr>
        <p:spPr>
          <a:xfrm>
            <a:off x="12255467" y="3541691"/>
            <a:ext cx="6335624" cy="18495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>
              <a:lnSpc>
                <a:spcPct val="80000"/>
              </a:lnSpc>
              <a:defRPr b="1" spc="-232" sz="11600">
                <a:solidFill>
                  <a:schemeClr val="accent1">
                    <a:lumOff val="-13575"/>
                  </a:schemeClr>
                </a:solidFill>
              </a:defRPr>
            </a:lvl1pPr>
          </a:lstStyle>
          <a:p>
            <a:pPr/>
            <a:r>
              <a:t>relational</a:t>
            </a:r>
          </a:p>
        </p:txBody>
      </p:sp>
      <p:sp>
        <p:nvSpPr>
          <p:cNvPr id="241" name="managerial"/>
          <p:cNvSpPr txBox="1"/>
          <p:nvPr/>
        </p:nvSpPr>
        <p:spPr>
          <a:xfrm>
            <a:off x="4279057" y="7854508"/>
            <a:ext cx="7643827" cy="18495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>
              <a:lnSpc>
                <a:spcPct val="80000"/>
              </a:lnSpc>
              <a:defRPr b="1" spc="-232" sz="11600">
                <a:solidFill>
                  <a:srgbClr val="929292"/>
                </a:solidFill>
              </a:defRPr>
            </a:lvl1pPr>
          </a:lstStyle>
          <a:p>
            <a:pPr/>
            <a:r>
              <a:t>managerial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work a process"/>
          <p:cNvSpPr txBox="1"/>
          <p:nvPr>
            <p:ph type="body" sz="half" idx="1"/>
          </p:nvPr>
        </p:nvSpPr>
        <p:spPr>
          <a:xfrm>
            <a:off x="21660" y="5205204"/>
            <a:ext cx="21971001" cy="3874314"/>
          </a:xfrm>
          <a:prstGeom prst="rect">
            <a:avLst/>
          </a:prstGeom>
        </p:spPr>
        <p:txBody>
          <a:bodyPr/>
          <a:lstStyle/>
          <a:p>
            <a:pPr/>
            <a:r>
              <a:t>w</a:t>
            </a:r>
            <a:r>
              <a:rPr b="1">
                <a:latin typeface="+mn-lt"/>
                <a:ea typeface="+mn-ea"/>
                <a:cs typeface="+mn-cs"/>
                <a:sym typeface="Helvetica Neue"/>
              </a:rPr>
              <a:t>ork a process</a:t>
            </a:r>
          </a:p>
        </p:txBody>
      </p:sp>
      <p:sp>
        <p:nvSpPr>
          <p:cNvPr id="244" name="attending the candidate"/>
          <p:cNvSpPr txBox="1"/>
          <p:nvPr/>
        </p:nvSpPr>
        <p:spPr>
          <a:xfrm>
            <a:off x="7015621" y="4993860"/>
            <a:ext cx="16104413" cy="18495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lnSpc>
                <a:spcPct val="80000"/>
              </a:lnSpc>
              <a:defRPr b="1" spc="-232" sz="11600">
                <a:solidFill>
                  <a:schemeClr val="accent1">
                    <a:lumOff val="-13575"/>
                  </a:schemeClr>
                </a:solidFill>
              </a:defRPr>
            </a:lvl1pPr>
          </a:lstStyle>
          <a:p>
            <a:pPr/>
            <a:r>
              <a:t>attending the candidate</a:t>
            </a:r>
          </a:p>
        </p:txBody>
      </p:sp>
      <p:sp>
        <p:nvSpPr>
          <p:cNvPr id="245" name="connect the pieces and the whole"/>
          <p:cNvSpPr txBox="1"/>
          <p:nvPr/>
        </p:nvSpPr>
        <p:spPr>
          <a:xfrm>
            <a:off x="780161" y="7561630"/>
            <a:ext cx="22823679" cy="18495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>
              <a:lnSpc>
                <a:spcPct val="80000"/>
              </a:lnSpc>
              <a:defRPr b="1" spc="-232" sz="11600"/>
            </a:lvl1pPr>
          </a:lstStyle>
          <a:p>
            <a:pPr/>
            <a:r>
              <a:t>connect the pieces and the whole</a:t>
            </a:r>
          </a:p>
        </p:txBody>
      </p:sp>
      <p:sp>
        <p:nvSpPr>
          <p:cNvPr id="246" name="13 responsibilities fall into three categories…"/>
          <p:cNvSpPr txBox="1"/>
          <p:nvPr/>
        </p:nvSpPr>
        <p:spPr>
          <a:xfrm>
            <a:off x="11913793" y="3610930"/>
            <a:ext cx="11782426" cy="12230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r" defTabSz="457200">
              <a:defRPr sz="500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pPr>
            <a:r>
              <a:t> 13 responsibilities fall into three categories</a:t>
            </a:r>
          </a:p>
          <a:p>
            <a:pPr algn="r" defTabSz="457200">
              <a:defRPr sz="500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pPr>
            <a:r>
              <a:rPr sz="2400"/>
              <a:t>(Page 12 of Candidacy Manual, 2021)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shared practices"/>
          <p:cNvSpPr txBox="1"/>
          <p:nvPr/>
        </p:nvSpPr>
        <p:spPr>
          <a:xfrm>
            <a:off x="9367585" y="4993860"/>
            <a:ext cx="11400486" cy="18495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lnSpc>
                <a:spcPct val="80000"/>
              </a:lnSpc>
              <a:defRPr b="1" spc="-232" sz="11600">
                <a:solidFill>
                  <a:schemeClr val="accent1">
                    <a:lumOff val="-13575"/>
                  </a:schemeClr>
                </a:solidFill>
              </a:defRPr>
            </a:lvl1pPr>
          </a:lstStyle>
          <a:p>
            <a:pPr/>
            <a:r>
              <a:t>shared practices</a:t>
            </a:r>
          </a:p>
        </p:txBody>
      </p:sp>
      <p:sp>
        <p:nvSpPr>
          <p:cNvPr id="249" name="contextualization"/>
          <p:cNvSpPr txBox="1"/>
          <p:nvPr/>
        </p:nvSpPr>
        <p:spPr>
          <a:xfrm>
            <a:off x="4675224" y="6447881"/>
            <a:ext cx="11668608" cy="18495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>
              <a:lnSpc>
                <a:spcPct val="80000"/>
              </a:lnSpc>
              <a:defRPr b="1" spc="-232" sz="11600"/>
            </a:lvl1pPr>
          </a:lstStyle>
          <a:p>
            <a:pPr/>
            <a:r>
              <a:t>contextualization</a:t>
            </a:r>
          </a:p>
        </p:txBody>
      </p:sp>
      <p:sp>
        <p:nvSpPr>
          <p:cNvPr id="250" name="one call with"/>
          <p:cNvSpPr txBox="1"/>
          <p:nvPr/>
        </p:nvSpPr>
        <p:spPr>
          <a:xfrm>
            <a:off x="11126996" y="3541691"/>
            <a:ext cx="8592567" cy="18495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>
              <a:lnSpc>
                <a:spcPct val="80000"/>
              </a:lnSpc>
              <a:defRPr b="1" spc="-232" sz="11600">
                <a:solidFill>
                  <a:schemeClr val="accent1">
                    <a:lumOff val="-13575"/>
                  </a:schemeClr>
                </a:solidFill>
              </a:defRPr>
            </a:lvl1pPr>
          </a:lstStyle>
          <a:p>
            <a:pPr/>
            <a:r>
              <a:t>one call with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What are your challenges?"/>
          <p:cNvSpPr txBox="1"/>
          <p:nvPr/>
        </p:nvSpPr>
        <p:spPr>
          <a:xfrm>
            <a:off x="3199892" y="5041254"/>
            <a:ext cx="17984217" cy="18495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lnSpc>
                <a:spcPct val="80000"/>
              </a:lnSpc>
              <a:defRPr b="1" spc="-232" sz="11600">
                <a:solidFill>
                  <a:schemeClr val="accent1">
                    <a:lumOff val="-13575"/>
                  </a:schemeClr>
                </a:solidFill>
              </a:defRPr>
            </a:lvl1pPr>
          </a:lstStyle>
          <a:p>
            <a:pPr/>
            <a:r>
              <a:t>What are your challenges?</a:t>
            </a:r>
          </a:p>
        </p:txBody>
      </p:sp>
      <p:sp>
        <p:nvSpPr>
          <p:cNvPr id="253" name="contextual variance"/>
          <p:cNvSpPr txBox="1"/>
          <p:nvPr/>
        </p:nvSpPr>
        <p:spPr>
          <a:xfrm>
            <a:off x="10075858" y="6447881"/>
            <a:ext cx="13331851" cy="18495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>
              <a:lnSpc>
                <a:spcPct val="80000"/>
              </a:lnSpc>
              <a:defRPr b="1" spc="-232" sz="11600"/>
            </a:lvl1pPr>
          </a:lstStyle>
          <a:p>
            <a:pPr/>
            <a:r>
              <a:t>contextual variance</a:t>
            </a:r>
          </a:p>
        </p:txBody>
      </p:sp>
      <p:sp>
        <p:nvSpPr>
          <p:cNvPr id="254" name="shared call"/>
          <p:cNvSpPr txBox="1"/>
          <p:nvPr/>
        </p:nvSpPr>
        <p:spPr>
          <a:xfrm>
            <a:off x="4776924" y="3541691"/>
            <a:ext cx="7453784" cy="18495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>
              <a:lnSpc>
                <a:spcPct val="80000"/>
              </a:lnSpc>
              <a:defRPr b="1" spc="-232" sz="11600"/>
            </a:lvl1pPr>
          </a:lstStyle>
          <a:p>
            <a:pPr/>
            <a:r>
              <a:t>shared call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" name="1000x625-recruitment-tech-poll-3.jpg" descr="1000x625-recruitment-tech-poll-3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607400" y="872282"/>
            <a:ext cx="18471830" cy="11544893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- Do our current practices fit our contextual needs?…"/>
          <p:cNvSpPr txBox="1"/>
          <p:nvPr>
            <p:ph type="body" sz="half" idx="1"/>
          </p:nvPr>
        </p:nvSpPr>
        <p:spPr>
          <a:prstGeom prst="rect">
            <a:avLst/>
          </a:prstGeom>
        </p:spPr>
        <p:txBody>
          <a:bodyPr/>
          <a:lstStyle/>
          <a:p>
            <a:pPr algn="l" defTabSz="1487386">
              <a:defRPr spc="-141" sz="7076"/>
            </a:pPr>
            <a:r>
              <a:t>- Do our current practices fit our </a:t>
            </a:r>
            <a:r>
              <a:rPr>
                <a:solidFill>
                  <a:schemeClr val="accent1">
                    <a:lumOff val="-13575"/>
                  </a:schemeClr>
                </a:solidFill>
              </a:rPr>
              <a:t>contextual needs?</a:t>
            </a:r>
            <a:endParaRPr>
              <a:solidFill>
                <a:schemeClr val="accent1">
                  <a:lumOff val="-13575"/>
                </a:schemeClr>
              </a:solidFill>
            </a:endParaRPr>
          </a:p>
          <a:p>
            <a:pPr algn="l" defTabSz="1487386">
              <a:defRPr spc="-141" sz="7076"/>
            </a:pPr>
            <a:r>
              <a:t>- What are the </a:t>
            </a:r>
            <a:r>
              <a:rPr>
                <a:solidFill>
                  <a:schemeClr val="accent1">
                    <a:lumOff val="-13575"/>
                  </a:schemeClr>
                </a:solidFill>
              </a:rPr>
              <a:t>obstacles</a:t>
            </a:r>
            <a:r>
              <a:t>?</a:t>
            </a:r>
          </a:p>
          <a:p>
            <a:pPr algn="l" defTabSz="1487386">
              <a:defRPr spc="-141" sz="7076"/>
            </a:pPr>
            <a:r>
              <a:t>- How do we</a:t>
            </a:r>
            <a:r>
              <a:rPr>
                <a:solidFill>
                  <a:schemeClr val="accent1">
                    <a:lumOff val="-13575"/>
                  </a:schemeClr>
                </a:solidFill>
              </a:rPr>
              <a:t> access the needs/demands/capacities needed </a:t>
            </a:r>
            <a:r>
              <a:t>for tomorrow’s leaders?</a:t>
            </a:r>
          </a:p>
        </p:txBody>
      </p:sp>
      <p:sp>
        <p:nvSpPr>
          <p:cNvPr id="259" name="Universal Challenges"/>
          <p:cNvSpPr txBox="1"/>
          <p:nvPr/>
        </p:nvSpPr>
        <p:spPr>
          <a:xfrm>
            <a:off x="899286" y="1557825"/>
            <a:ext cx="14308583" cy="18495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lnSpc>
                <a:spcPct val="80000"/>
              </a:lnSpc>
              <a:defRPr b="1" spc="-232" sz="11600">
                <a:solidFill>
                  <a:schemeClr val="accent1">
                    <a:lumOff val="-13575"/>
                  </a:schemeClr>
                </a:solidFill>
              </a:defRPr>
            </a:lvl1pPr>
          </a:lstStyle>
          <a:p>
            <a:pPr/>
            <a:r>
              <a:t>Universal Challenges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GPS…"/>
          <p:cNvSpPr txBox="1"/>
          <p:nvPr>
            <p:ph type="body" sz="quarter" idx="1"/>
          </p:nvPr>
        </p:nvSpPr>
        <p:spPr>
          <a:xfrm>
            <a:off x="1206499" y="4920843"/>
            <a:ext cx="10814453" cy="3874314"/>
          </a:xfrm>
          <a:prstGeom prst="rect">
            <a:avLst/>
          </a:prstGeom>
        </p:spPr>
        <p:txBody>
          <a:bodyPr/>
          <a:lstStyle/>
          <a:p>
            <a:pPr defTabSz="2292038">
              <a:defRPr b="1" spc="-218" sz="10904">
                <a:solidFill>
                  <a:schemeClr val="accent1">
                    <a:lumOff val="-13575"/>
                  </a:schemeClr>
                </a:solidFill>
                <a:latin typeface="+mn-lt"/>
                <a:ea typeface="+mn-ea"/>
                <a:cs typeface="+mn-cs"/>
                <a:sym typeface="Helvetica Neue"/>
              </a:defRPr>
            </a:pPr>
            <a:r>
              <a:t>GPS</a:t>
            </a:r>
          </a:p>
          <a:p>
            <a:pPr defTabSz="2292038">
              <a:defRPr spc="-218" sz="10904"/>
            </a:pPr>
            <a:r>
              <a:t>Dynamic Stability</a:t>
            </a:r>
          </a:p>
        </p:txBody>
      </p:sp>
      <p:pic>
        <p:nvPicPr>
          <p:cNvPr id="262" name="hand-holding-iphone.png" descr="hand-holding-iphone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3634613" y="2187855"/>
            <a:ext cx="9390192" cy="10198619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4" name="download-11.jpg" descr="download-11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9976607" y="9598531"/>
            <a:ext cx="2857501" cy="2857501"/>
          </a:xfrm>
          <a:prstGeom prst="rect">
            <a:avLst/>
          </a:prstGeom>
          <a:ln w="12700">
            <a:miter lim="400000"/>
          </a:ln>
        </p:spPr>
      </p:pic>
      <p:sp>
        <p:nvSpPr>
          <p:cNvPr id="265" name="What Spirit-led practices create the conditions for stewarding the future a Christian witness?"/>
          <p:cNvSpPr txBox="1"/>
          <p:nvPr>
            <p:ph type="body" sz="half" idx="1"/>
          </p:nvPr>
        </p:nvSpPr>
        <p:spPr>
          <a:xfrm>
            <a:off x="945834" y="4470604"/>
            <a:ext cx="22492332" cy="4420944"/>
          </a:xfrm>
          <a:prstGeom prst="rect">
            <a:avLst/>
          </a:prstGeom>
        </p:spPr>
        <p:txBody>
          <a:bodyPr/>
          <a:lstStyle/>
          <a:p>
            <a:pPr defTabSz="2267655">
              <a:defRPr spc="-215" sz="10788"/>
            </a:pPr>
            <a:r>
              <a:t>What </a:t>
            </a:r>
            <a:r>
              <a:rPr>
                <a:solidFill>
                  <a:schemeClr val="accent1">
                    <a:lumOff val="-13575"/>
                  </a:schemeClr>
                </a:solidFill>
              </a:rPr>
              <a:t>Spirit-led practices</a:t>
            </a:r>
            <a:r>
              <a:t> create the conditions for stewarding the future a Christian witness?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Write down your questions."/>
          <p:cNvSpPr txBox="1"/>
          <p:nvPr>
            <p:ph type="body" sz="half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Write down your questions.</a:t>
            </a:r>
          </a:p>
        </p:txBody>
      </p:sp>
      <p:pic>
        <p:nvPicPr>
          <p:cNvPr id="268" name="download-11.jpg" descr="download-11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9976607" y="9598531"/>
            <a:ext cx="2857501" cy="28575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What Spirit-led practices create the conditions for stewarding the future a Christian witness?"/>
          <p:cNvSpPr txBox="1"/>
          <p:nvPr>
            <p:ph type="body" sz="quarter" idx="1"/>
          </p:nvPr>
        </p:nvSpPr>
        <p:spPr>
          <a:xfrm>
            <a:off x="15343365" y="3451642"/>
            <a:ext cx="8369954" cy="4420944"/>
          </a:xfrm>
          <a:prstGeom prst="rect">
            <a:avLst/>
          </a:prstGeom>
        </p:spPr>
        <p:txBody>
          <a:bodyPr/>
          <a:lstStyle/>
          <a:p>
            <a:pPr defTabSz="1389853">
              <a:defRPr spc="-132" sz="6612"/>
            </a:pPr>
            <a:r>
              <a:t>What </a:t>
            </a:r>
            <a:r>
              <a:rPr>
                <a:solidFill>
                  <a:schemeClr val="accent1">
                    <a:lumOff val="-13575"/>
                  </a:schemeClr>
                </a:solidFill>
              </a:rPr>
              <a:t>Spirit-led practices</a:t>
            </a:r>
            <a:r>
              <a:t> create the conditions for stewarding the future a Christian witness?</a:t>
            </a:r>
          </a:p>
        </p:txBody>
      </p:sp>
      <p:pic>
        <p:nvPicPr>
          <p:cNvPr id="271" name="download-11.jpg" descr="download-11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9976607" y="9598531"/>
            <a:ext cx="2857501" cy="2857501"/>
          </a:xfrm>
          <a:prstGeom prst="rect">
            <a:avLst/>
          </a:prstGeom>
          <a:ln w="12700">
            <a:miter lim="400000"/>
          </a:ln>
        </p:spPr>
      </p:pic>
      <p:sp>
        <p:nvSpPr>
          <p:cNvPr id="272" name="What?"/>
          <p:cNvSpPr txBox="1"/>
          <p:nvPr/>
        </p:nvSpPr>
        <p:spPr>
          <a:xfrm>
            <a:off x="16511321" y="1011574"/>
            <a:ext cx="6384213" cy="27051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4500">
                <a:solidFill>
                  <a:srgbClr val="000000"/>
                </a:solidFill>
                <a:latin typeface="Arial Black"/>
                <a:ea typeface="Arial Black"/>
                <a:cs typeface="Arial Black"/>
                <a:sym typeface="Arial Black"/>
              </a:defRPr>
            </a:lvl1pPr>
          </a:lstStyle>
          <a:p>
            <a:pPr/>
            <a:r>
              <a:t>What?</a:t>
            </a:r>
          </a:p>
        </p:txBody>
      </p:sp>
      <p:sp>
        <p:nvSpPr>
          <p:cNvPr id="273" name="Why?"/>
          <p:cNvSpPr txBox="1"/>
          <p:nvPr/>
        </p:nvSpPr>
        <p:spPr>
          <a:xfrm>
            <a:off x="1489547" y="1011574"/>
            <a:ext cx="5494934" cy="27051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4500">
                <a:solidFill>
                  <a:srgbClr val="000000"/>
                </a:solidFill>
                <a:latin typeface="Arial Black"/>
                <a:ea typeface="Arial Black"/>
                <a:cs typeface="Arial Black"/>
                <a:sym typeface="Arial Black"/>
              </a:defRPr>
            </a:lvl1pPr>
          </a:lstStyle>
          <a:p>
            <a:pPr/>
            <a:r>
              <a:t>Why?</a:t>
            </a:r>
          </a:p>
        </p:txBody>
      </p:sp>
      <p:sp>
        <p:nvSpPr>
          <p:cNvPr id="274" name="How?"/>
          <p:cNvSpPr txBox="1"/>
          <p:nvPr/>
        </p:nvSpPr>
        <p:spPr>
          <a:xfrm>
            <a:off x="8894782" y="1011574"/>
            <a:ext cx="5706238" cy="27051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4500">
                <a:solidFill>
                  <a:srgbClr val="000000"/>
                </a:solidFill>
                <a:latin typeface="Arial Black"/>
                <a:ea typeface="Arial Black"/>
                <a:cs typeface="Arial Black"/>
                <a:sym typeface="Arial Black"/>
              </a:defRPr>
            </a:lvl1pPr>
          </a:lstStyle>
          <a:p>
            <a:pPr/>
            <a:r>
              <a:t>How?</a:t>
            </a:r>
          </a:p>
        </p:txBody>
      </p:sp>
      <p:sp>
        <p:nvSpPr>
          <p:cNvPr id="275" name="How can our why…"/>
          <p:cNvSpPr txBox="1"/>
          <p:nvPr/>
        </p:nvSpPr>
        <p:spPr>
          <a:xfrm>
            <a:off x="1396074" y="3724957"/>
            <a:ext cx="4799600" cy="387431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normAutofit fontScale="100000" lnSpcReduction="0"/>
          </a:bodyPr>
          <a:lstStyle/>
          <a:p>
            <a:pPr defTabSz="1487386">
              <a:lnSpc>
                <a:spcPct val="80000"/>
              </a:lnSpc>
              <a:defRPr spc="-141" sz="7076">
                <a:solidFill>
                  <a:srgbClr val="000000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r>
              <a:t>How can our </a:t>
            </a:r>
            <a:r>
              <a:rPr>
                <a:solidFill>
                  <a:schemeClr val="accent1">
                    <a:lumOff val="-13575"/>
                  </a:schemeClr>
                </a:solidFill>
              </a:rPr>
              <a:t>why</a:t>
            </a:r>
          </a:p>
          <a:p>
            <a:pPr defTabSz="1487386">
              <a:lnSpc>
                <a:spcPct val="80000"/>
              </a:lnSpc>
              <a:defRPr spc="-141" sz="7076">
                <a:solidFill>
                  <a:srgbClr val="000000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r>
              <a:t>anchor and free us?</a:t>
            </a:r>
          </a:p>
        </p:txBody>
      </p:sp>
      <p:sp>
        <p:nvSpPr>
          <p:cNvPr id="276" name="How do we design…"/>
          <p:cNvSpPr txBox="1"/>
          <p:nvPr/>
        </p:nvSpPr>
        <p:spPr>
          <a:xfrm>
            <a:off x="7623132" y="3581423"/>
            <a:ext cx="7081582" cy="41613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normAutofit fontScale="100000" lnSpcReduction="0"/>
          </a:bodyPr>
          <a:lstStyle/>
          <a:p>
            <a:pPr defTabSz="1389853">
              <a:lnSpc>
                <a:spcPct val="80000"/>
              </a:lnSpc>
              <a:defRPr spc="-132" sz="6612">
                <a:solidFill>
                  <a:srgbClr val="000000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r>
              <a:t>How do we </a:t>
            </a:r>
            <a:r>
              <a:rPr>
                <a:solidFill>
                  <a:schemeClr val="accent1">
                    <a:lumOff val="-13575"/>
                  </a:schemeClr>
                </a:solidFill>
              </a:rPr>
              <a:t>design</a:t>
            </a:r>
            <a:r>
              <a:t> </a:t>
            </a:r>
          </a:p>
          <a:p>
            <a:pPr defTabSz="1389853">
              <a:lnSpc>
                <a:spcPct val="80000"/>
              </a:lnSpc>
              <a:defRPr spc="-132" sz="6612">
                <a:solidFill>
                  <a:srgbClr val="000000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r>
              <a:t>processes for </a:t>
            </a:r>
          </a:p>
          <a:p>
            <a:pPr defTabSz="1389853">
              <a:lnSpc>
                <a:spcPct val="80000"/>
              </a:lnSpc>
              <a:defRPr spc="-132" sz="6612">
                <a:solidFill>
                  <a:srgbClr val="000000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r>
              <a:t>our dynamic environment?</a:t>
            </a:r>
          </a:p>
        </p:txBody>
      </p:sp>
      <p:sp>
        <p:nvSpPr>
          <p:cNvPr id="277" name="Discuss…"/>
          <p:cNvSpPr txBox="1"/>
          <p:nvPr/>
        </p:nvSpPr>
        <p:spPr>
          <a:xfrm>
            <a:off x="1570467" y="8567619"/>
            <a:ext cx="16569171" cy="387431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normAutofit fontScale="100000" lnSpcReduction="0"/>
          </a:bodyPr>
          <a:lstStyle/>
          <a:p>
            <a:pPr>
              <a:lnSpc>
                <a:spcPct val="80000"/>
              </a:lnSpc>
              <a:defRPr spc="-232" sz="11600">
                <a:solidFill>
                  <a:srgbClr val="000000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r>
              <a:t>Discuss </a:t>
            </a:r>
          </a:p>
          <a:p>
            <a:pPr>
              <a:lnSpc>
                <a:spcPct val="80000"/>
              </a:lnSpc>
              <a:defRPr spc="-107" sz="5400">
                <a:solidFill>
                  <a:srgbClr val="000000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r>
              <a:t>Put your questions into conversation with these areas. What insights did you discover?</a:t>
            </a:r>
          </a:p>
          <a:p>
            <a:pPr>
              <a:lnSpc>
                <a:spcPct val="80000"/>
              </a:lnSpc>
              <a:defRPr spc="-107" sz="5400">
                <a:solidFill>
                  <a:srgbClr val="000000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r>
              <a:t>What questions are central for our future? 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9" name="shoes-1480663_1920.jpg" descr="shoes-1480663_1920.jpg"/>
          <p:cNvPicPr>
            <a:picLocks noChangeAspect="1"/>
          </p:cNvPicPr>
          <p:nvPr/>
        </p:nvPicPr>
        <p:blipFill>
          <a:blip r:embed="rId2">
            <a:extLst/>
          </a:blip>
          <a:srcRect l="0" t="0" r="0" b="0"/>
          <a:stretch>
            <a:fillRect/>
          </a:stretch>
        </p:blipFill>
        <p:spPr>
          <a:xfrm>
            <a:off x="10319173" y="-1"/>
            <a:ext cx="14045185" cy="13716001"/>
          </a:xfrm>
          <a:prstGeom prst="rect">
            <a:avLst/>
          </a:prstGeom>
          <a:ln w="12700">
            <a:miter lim="400000"/>
          </a:ln>
        </p:spPr>
      </p:pic>
      <p:pic>
        <p:nvPicPr>
          <p:cNvPr id="280" name="round-wall-clock-2182727.jpg" descr="round-wall-clock-2182727.jpg"/>
          <p:cNvPicPr>
            <a:picLocks noChangeAspect="1"/>
          </p:cNvPicPr>
          <p:nvPr/>
        </p:nvPicPr>
        <p:blipFill>
          <a:blip r:embed="rId3">
            <a:extLst/>
          </a:blip>
          <a:srcRect l="0" t="0" r="46883" b="0"/>
          <a:stretch>
            <a:fillRect/>
          </a:stretch>
        </p:blipFill>
        <p:spPr>
          <a:xfrm>
            <a:off x="-1025626" y="-1"/>
            <a:ext cx="10928165" cy="13716001"/>
          </a:xfrm>
          <a:prstGeom prst="rect">
            <a:avLst/>
          </a:prstGeom>
          <a:ln w="12700">
            <a:miter lim="400000"/>
          </a:ln>
        </p:spPr>
      </p:pic>
      <p:pic>
        <p:nvPicPr>
          <p:cNvPr id="281" name="171026-F-RN211-001.jpg" descr="171026-F-RN211-001.jpg"/>
          <p:cNvPicPr>
            <a:picLocks noChangeAspect="1"/>
          </p:cNvPicPr>
          <p:nvPr/>
        </p:nvPicPr>
        <p:blipFill>
          <a:blip r:embed="rId4">
            <a:extLst/>
          </a:blip>
          <a:srcRect l="26197" t="0" r="23546" b="0"/>
          <a:stretch>
            <a:fillRect/>
          </a:stretch>
        </p:blipFill>
        <p:spPr>
          <a:xfrm>
            <a:off x="6284011" y="-1"/>
            <a:ext cx="10604942" cy="137160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Class="entr" nodeType="clickEffect" presetSubtype="0" presetID="1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2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279" grpId="1"/>
      <p:bldP build="whole" bldLvl="1" animBg="1" rev="0" advAuto="0" spid="281" grpId="2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3" name="image-from-rawpixel-id-584337-original.pdf" descr="image-from-rawpixel-id-584337-original.pd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3027761" y="-3776587"/>
            <a:ext cx="27413258" cy="18275507"/>
          </a:xfrm>
          <a:prstGeom prst="rect">
            <a:avLst/>
          </a:prstGeom>
          <a:ln w="12700">
            <a:miter lim="400000"/>
          </a:ln>
        </p:spPr>
      </p:pic>
      <p:sp>
        <p:nvSpPr>
          <p:cNvPr id="284" name="Beyond Entrance, Endorsement, and Approval"/>
          <p:cNvSpPr txBox="1"/>
          <p:nvPr>
            <p:ph type="ctrTitle"/>
          </p:nvPr>
        </p:nvSpPr>
        <p:spPr>
          <a:xfrm>
            <a:off x="1206498" y="2314326"/>
            <a:ext cx="21971004" cy="464820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/>
            <a:r>
              <a:t>Beyond Entrance, Endorsement, and Approval</a:t>
            </a:r>
          </a:p>
        </p:txBody>
      </p:sp>
      <p:sp>
        <p:nvSpPr>
          <p:cNvPr id="285" name="Reimagining our Call to Steward Leaders"/>
          <p:cNvSpPr txBox="1"/>
          <p:nvPr>
            <p:ph type="subTitle" sz="quarter" idx="1"/>
          </p:nvPr>
        </p:nvSpPr>
        <p:spPr>
          <a:xfrm>
            <a:off x="456718" y="11038374"/>
            <a:ext cx="21971001" cy="1905001"/>
          </a:xfrm>
          <a:prstGeom prst="rect">
            <a:avLst/>
          </a:prstGeom>
        </p:spPr>
        <p:txBody>
          <a:bodyPr/>
          <a:lstStyle>
            <a:lvl1pPr>
              <a:defRPr sz="6500">
                <a:solidFill>
                  <a:schemeClr val="accent1">
                    <a:lumOff val="-13575"/>
                  </a:schemeClr>
                </a:solidFill>
              </a:defRPr>
            </a:lvl1pPr>
          </a:lstStyle>
          <a:p>
            <a:pPr/>
            <a:r>
              <a:t>Reimagining our Call to Steward Leaders</a:t>
            </a:r>
          </a:p>
        </p:txBody>
      </p:sp>
      <p:sp>
        <p:nvSpPr>
          <p:cNvPr id="286" name="terrielton.com - go to presentations 2021"/>
          <p:cNvSpPr txBox="1"/>
          <p:nvPr/>
        </p:nvSpPr>
        <p:spPr>
          <a:xfrm>
            <a:off x="1997010" y="12302821"/>
            <a:ext cx="21971001" cy="1905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 fontScale="100000" lnSpcReduction="0"/>
          </a:bodyPr>
          <a:lstStyle/>
          <a:p>
            <a:pPr algn="r" defTabSz="825500">
              <a:defRPr b="1" sz="6500">
                <a:solidFill>
                  <a:schemeClr val="accent1">
                    <a:lumOff val="-13575"/>
                  </a:schemeClr>
                </a:solidFill>
              </a:defRPr>
            </a:pPr>
            <a:r>
              <a:rPr u="sng">
                <a:hlinkClick r:id="rId3" invalidUrl="" action="" tgtFrame="" tooltip="" history="1" highlightClick="0" endSnd="0"/>
              </a:rPr>
              <a:t>terrielton.com</a:t>
            </a:r>
            <a:r>
              <a:t> - go to presentations 2021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21_BasicWhite">
  <a:themeElements>
    <a:clrScheme name="21_BasicWhite">
      <a:dk1>
        <a:srgbClr val="5E5E5E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FD932"/>
      </a:accent4>
      <a:accent5>
        <a:srgbClr val="FF644E"/>
      </a:accent5>
      <a:accent6>
        <a:srgbClr val="FF42A1"/>
      </a:accent6>
      <a:hlink>
        <a:srgbClr val="0000FF"/>
      </a:hlink>
      <a:folHlink>
        <a:srgbClr val="FF00FF"/>
      </a:folHlink>
    </a:clrScheme>
    <a:fontScheme name="21_BasicWhite">
      <a:majorFont>
        <a:latin typeface="Helvetica Neue"/>
        <a:ea typeface="Helvetica Neue"/>
        <a:cs typeface="Helvetica Neue"/>
      </a:majorFont>
      <a:minorFont>
        <a:latin typeface="Helvetica Neue"/>
        <a:ea typeface="Helvetica Neue"/>
        <a:cs typeface="Helvetica Neue"/>
      </a:minorFont>
    </a:fontScheme>
    <a:fmtScheme name="21_Basic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0000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2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Helvetica Neue Medium"/>
            <a:ea typeface="Helvetica Neue Medium"/>
            <a:cs typeface="Helvetica Neue Medium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2438338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400" u="none" kumimoji="0" normalizeH="0">
            <a:ln>
              <a:noFill/>
            </a:ln>
            <a:solidFill>
              <a:srgbClr val="5E5E5E"/>
            </a:solidFill>
            <a:effectLst/>
            <a:uFillTx/>
            <a:latin typeface="+mn-lt"/>
            <a:ea typeface="+mn-ea"/>
            <a:cs typeface="+mn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21_BasicWhite">
  <a:themeElements>
    <a:clrScheme name="21_Basic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FD932"/>
      </a:accent4>
      <a:accent5>
        <a:srgbClr val="FF644E"/>
      </a:accent5>
      <a:accent6>
        <a:srgbClr val="FF42A1"/>
      </a:accent6>
      <a:hlink>
        <a:srgbClr val="0000FF"/>
      </a:hlink>
      <a:folHlink>
        <a:srgbClr val="FF00FF"/>
      </a:folHlink>
    </a:clrScheme>
    <a:fontScheme name="21_BasicWhite">
      <a:majorFont>
        <a:latin typeface="Helvetica Neue"/>
        <a:ea typeface="Helvetica Neue"/>
        <a:cs typeface="Helvetica Neue"/>
      </a:majorFont>
      <a:minorFont>
        <a:latin typeface="Helvetica Neue"/>
        <a:ea typeface="Helvetica Neue"/>
        <a:cs typeface="Helvetica Neue"/>
      </a:minorFont>
    </a:fontScheme>
    <a:fmtScheme name="21_Basic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0000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2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Helvetica Neue Medium"/>
            <a:ea typeface="Helvetica Neue Medium"/>
            <a:cs typeface="Helvetica Neue Medium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2438338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400" u="none" kumimoji="0" normalizeH="0">
            <a:ln>
              <a:noFill/>
            </a:ln>
            <a:solidFill>
              <a:srgbClr val="5E5E5E"/>
            </a:solidFill>
            <a:effectLst/>
            <a:uFillTx/>
            <a:latin typeface="+mn-lt"/>
            <a:ea typeface="+mn-ea"/>
            <a:cs typeface="+mn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