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media/image3.jpeg" ContentType="image/jpeg"/>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notesSlides/notesSlide5.xml" ContentType="application/vnd.openxmlformats-officedocument.presentationml.notesSlide+xml"/>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8.jpeg" ContentType="image/jpeg"/>
  <Override PartName="/ppt/notesSlides/notesSlide8.xml" ContentType="application/vnd.openxmlformats-officedocument.presentationml.notesSlide+xml"/>
  <Override PartName="/ppt/media/image19.jpeg" ContentType="image/jpeg"/>
  <Override PartName="/ppt/notesSlides/notesSlide9.xml" ContentType="application/vnd.openxmlformats-officedocument.presentationml.notesSlide+xml"/>
  <Override PartName="/ppt/media/image20.jpeg" ContentType="image/jpeg"/>
  <Override PartName="/ppt/notesSlides/notesSlide10.xml" ContentType="application/vnd.openxmlformats-officedocument.presentationml.notesSlide+xml"/>
  <Override PartName="/ppt/media/image21.jpeg" ContentType="image/jpeg"/>
  <Override PartName="/ppt/notesSlides/notesSlide11.xml" ContentType="application/vnd.openxmlformats-officedocument.presentationml.notesSlide+xml"/>
  <Override PartName="/ppt/media/image2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1pPr>
    <a:lvl2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2pPr>
    <a:lvl3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3pPr>
    <a:lvl4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4pPr>
    <a:lvl5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5pPr>
    <a:lvl6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6pPr>
    <a:lvl7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7pPr>
    <a:lvl8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8pPr>
    <a:lvl9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venir Next Medium"/>
          <a:ea typeface="Avenir Next Medium"/>
          <a:cs typeface="Avenir Next Medium"/>
        </a:font>
        <a:schemeClr val="accent1"/>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chemeClr val="accent1">
              <a:hueOff val="178262"/>
              <a:satOff val="-8651"/>
              <a:lumOff val="-7254"/>
              <a:alpha val="29000"/>
            </a:scheme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chemeClr val="accent6">
              <a:alpha val="25000"/>
            </a:schemeClr>
          </a:solidFill>
        </a:fill>
      </a:tcStyle>
    </a:band2H>
    <a:firstCol>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01D73"/>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firstRow>
  </a:tblStyle>
  <a:tblStyle styleId="{EEE7283C-3CF3-47DC-8721-378D4A62B22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chemeClr val="accent5">
              <a:hueOff val="-239254"/>
              <a:lumOff val="-1399"/>
            </a:schemeClr>
          </a:solidFill>
        </a:fill>
      </a:tcStyle>
    </a:firstRow>
  </a:tblStyle>
  <a:tblStyle styleId="{CF821DB8-F4EB-4A41-A1BA-3FCAFE7338EE}"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4EB9B">
              <a:alpha val="26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88900" cap="flat">
              <a:solidFill>
                <a:srgbClr val="5F6568"/>
              </a:solidFill>
              <a:prstDash val="solid"/>
              <a:miter lim="400000"/>
            </a:ln>
          </a:top>
          <a:bottom>
            <a:ln w="12700" cap="flat">
              <a:noFill/>
              <a:miter lim="400000"/>
            </a:ln>
          </a:bottom>
          <a:insideH>
            <a:ln w="25400" cap="flat">
              <a:solidFill>
                <a:srgbClr val="D4EB9B">
                  <a:alpha val="26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D4EB9B">
                  <a:alpha val="26000"/>
                </a:srgbClr>
              </a:solidFill>
              <a:prstDash val="solid"/>
              <a:miter lim="400000"/>
            </a:ln>
          </a:insideH>
          <a:insideV>
            <a:ln w="12700" cap="flat">
              <a:noFill/>
              <a:miter lim="400000"/>
            </a:ln>
          </a:insideV>
        </a:tcBdr>
        <a:fill>
          <a:solidFill>
            <a:srgbClr val="147882"/>
          </a:solidFill>
        </a:fill>
      </a:tcStyle>
    </a:firstRow>
  </a:tblStyle>
  <a:tblStyle styleId="{33BA23B1-9221-436E-865A-0063620EA4FD}" styleName="">
    <a:tblBg/>
    <a:wholeTbl>
      <a:tcTxStyle b="off" i="off">
        <a:font>
          <a:latin typeface="Avenir Next Medium"/>
          <a:ea typeface="Avenir Next Medium"/>
          <a:cs typeface="Avenir Next Medium"/>
        </a:font>
        <a:srgbClr val="FFFFFF"/>
      </a:tcTxStyle>
      <a:tcStyle>
        <a:tcBdr>
          <a:left>
            <a:ln w="12700" cap="flat">
              <a:noFill/>
              <a:miter lim="400000"/>
            </a:ln>
          </a:left>
          <a:right>
            <a:ln w="12700" cap="flat">
              <a:noFill/>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alpha val="75000"/>
            </a:srgbClr>
          </a:solidFill>
        </a:fill>
      </a:tcStyle>
    </a:wholeTbl>
    <a:band2H>
      <a:tcTxStyle b="def" i="def"/>
      <a:tcStyle>
        <a:tcBdr/>
        <a:fill>
          <a:solidFill>
            <a:srgbClr val="686A6A">
              <a:alpha val="85000"/>
            </a:srgbClr>
          </a:solidFill>
        </a:fill>
      </a:tcStyle>
    </a:band2H>
    <a:firstCol>
      <a:tcTxStyle b="on" i="off">
        <a:font>
          <a:latin typeface="Avenir Next Demi Bold"/>
          <a:ea typeface="Avenir Next Demi Bold"/>
          <a:cs typeface="Avenir Next Demi Bold"/>
        </a:font>
        <a:srgbClr val="222222"/>
      </a:tcTxStyle>
      <a:tcStyle>
        <a:tcBdr>
          <a:left>
            <a:ln w="12700" cap="flat">
              <a:noFill/>
              <a:miter lim="400000"/>
            </a:ln>
          </a:left>
          <a:right>
            <a:ln w="63500" cap="flat">
              <a:solidFill>
                <a:srgbClr val="222222"/>
              </a:solidFill>
              <a:prstDash val="solid"/>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686A6A">
              <a:alpha val="85000"/>
            </a:srgbClr>
          </a:solidFill>
        </a:fill>
      </a:tcStyle>
    </a:firstCol>
    <a:la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63500" cap="flat">
              <a:solidFill>
                <a:srgbClr val="222222"/>
              </a:solidFill>
              <a:prstDash val="solid"/>
              <a:miter lim="400000"/>
            </a:ln>
          </a:top>
          <a:bottom>
            <a:ln w="12700" cap="flat">
              <a:noFill/>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12700" cap="flat">
              <a:noFill/>
              <a:miter lim="400000"/>
            </a:ln>
          </a:top>
          <a:bottom>
            <a:ln w="635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firstRow>
  </a:tblStyle>
  <a:tblStyle styleId="{2708684C-4D16-4618-839F-0558EEFCDFE6}" styleName="">
    <a:tblBg/>
    <a:wholeTbl>
      <a:tcTxStyle b="off" i="off">
        <a:font>
          <a:latin typeface="Avenir Next Medium"/>
          <a:ea typeface="Avenir Next Medium"/>
          <a:cs typeface="Avenir Next Medium"/>
        </a:font>
        <a:srgbClr val="838787"/>
      </a:tcTxStyle>
      <a:tcStyle>
        <a:tcBdr>
          <a:left>
            <a:ln w="25400" cap="flat">
              <a:solidFill>
                <a:srgbClr val="5F6568"/>
              </a:solidFill>
              <a:prstDash val="solid"/>
              <a:miter lim="400000"/>
            </a:ln>
          </a:left>
          <a:right>
            <a:ln w="254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635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25400" cap="flat">
              <a:solidFill>
                <a:srgbClr val="5F6568"/>
              </a:solidFill>
              <a:prstDash val="solid"/>
              <a:miter lim="400000"/>
            </a:ln>
          </a:left>
          <a:right>
            <a:ln w="25400" cap="flat">
              <a:solidFill>
                <a:srgbClr val="5F6568"/>
              </a:solidFill>
              <a:prstDash val="solid"/>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Shape 178"/>
          <p:cNvSpPr/>
          <p:nvPr>
            <p:ph type="sldImg"/>
          </p:nvPr>
        </p:nvSpPr>
        <p:spPr>
          <a:prstGeom prst="rect">
            <a:avLst/>
          </a:prstGeom>
        </p:spPr>
        <p:txBody>
          <a:bodyPr/>
          <a:lstStyle/>
          <a:p>
            <a:pPr/>
          </a:p>
        </p:txBody>
      </p:sp>
      <p:sp>
        <p:nvSpPr>
          <p:cNvPr id="179" name="Shape 179"/>
          <p:cNvSpPr/>
          <p:nvPr>
            <p:ph type="body" sz="quarter" idx="1"/>
          </p:nvPr>
        </p:nvSpPr>
        <p:spPr>
          <a:prstGeom prst="rect">
            <a:avLst/>
          </a:prstGeom>
        </p:spPr>
        <p:txBody>
          <a:bodyPr/>
          <a:lstStyle/>
          <a:p>
            <a:pPr/>
            <a:r>
              <a:t>The speed of change is such that we can no longer keep up,</a:t>
            </a:r>
          </a:p>
          <a:p>
            <a:pPr/>
            <a:r>
              <a:t>We must change the way we approach change.</a:t>
            </a:r>
          </a:p>
          <a:p>
            <a:pPr/>
            <a:r>
              <a:t>The past is no longer good predictor of the future.</a:t>
            </a:r>
          </a:p>
          <a:p>
            <a:pPr/>
            <a:r>
              <a:t>Therefore, it his time to pivot, to reorient our eyes from seeing the past as the “norm” to looking toward the future God is inviting us into.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Shape 189"/>
          <p:cNvSpPr/>
          <p:nvPr>
            <p:ph type="sldImg"/>
          </p:nvPr>
        </p:nvSpPr>
        <p:spPr>
          <a:prstGeom prst="rect">
            <a:avLst/>
          </a:prstGeom>
        </p:spPr>
        <p:txBody>
          <a:bodyPr/>
          <a:lstStyle/>
          <a:p>
            <a:pPr/>
          </a:p>
        </p:txBody>
      </p:sp>
      <p:sp>
        <p:nvSpPr>
          <p:cNvPr id="190" name="Shape 190"/>
          <p:cNvSpPr/>
          <p:nvPr>
            <p:ph type="body" sz="quarter" idx="1"/>
          </p:nvPr>
        </p:nvSpPr>
        <p:spPr>
          <a:prstGeom prst="rect">
            <a:avLst/>
          </a:prstGeom>
        </p:spPr>
        <p:txBody>
          <a:bodyPr/>
          <a:lstStyle/>
          <a:p>
            <a:pPr/>
            <a:r>
              <a:t>Transitions begin with Endings!</a:t>
            </a:r>
          </a:p>
          <a:p>
            <a:pPr/>
            <a:r>
              <a:t>This first phase begins NOT when an event, but when people </a:t>
            </a:r>
            <a:r>
              <a:rPr b="1"/>
              <a:t>identify</a:t>
            </a:r>
            <a:r>
              <a:t> what they are losing and begin managing and or deal with these losses. They see and name what is over and being left behind. These may include relationships, processes, team members, status, location, or even their own comfort or doing what “they like.” </a:t>
            </a:r>
          </a:p>
          <a:p>
            <a:pPr/>
            <a:r>
              <a:t>This is not about adding new activities to our ministries, but weaving these aspects INTO the ministry as it is.</a:t>
            </a:r>
          </a:p>
          <a:p>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a:r>
              <a:t>The second phase is the transition or neutral zone. This is a “wilderness” time or period “in-between.” This phase is mostly psychological. This is the phase when things get real and feel confused. Navigating this period takes lots of energy - doing ordinary things. Why? Because NOTHING works or goes as it did before.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a:p>
        </p:txBody>
      </p:sp>
      <p:sp>
        <p:nvSpPr>
          <p:cNvPr id="208" name="Shape 208"/>
          <p:cNvSpPr/>
          <p:nvPr>
            <p:ph type="body" sz="quarter" idx="1"/>
          </p:nvPr>
        </p:nvSpPr>
        <p:spPr>
          <a:prstGeom prst="rect">
            <a:avLst/>
          </a:prstGeom>
        </p:spPr>
        <p:txBody>
          <a:bodyPr/>
          <a:lstStyle/>
          <a:p>
            <a:pPr/>
            <a:r>
              <a:t>Think about when we experience death. The first phase has “activities” - calling the funeral home and deciding what to do with the body - choosing a casket or having the body cremated, etc; telling friends and family about the death and planning a funeral or gathering to celebrate their life and mark their death; burying the body or receiving the cremated body; cleaning out their house or distributing their belongings and selling their house; working out insurance or financial affairs. </a:t>
            </a:r>
          </a:p>
          <a:p>
            <a:pPr/>
            <a:r>
              <a:t>At some point these activities are over - and while the emotional processing already started - the void, the loss dreams, the empty space, and the deep pain now is revealed. This is the point where the deep work of grief takes place - Maybe you miss the daily phone calls - and the silence fills the house. Perhaps this is the death of your only parent and now it is time to come to terms with being an orphan. Perhaps you catch yourself referring to the person in the present tense - my husband loves golf, my wife hates seafood, my son is going to college.</a:t>
            </a:r>
          </a:p>
          <a:p>
            <a:pPr/>
          </a:p>
          <a:p>
            <a:pPr/>
            <a:r>
              <a:t>People go through an in-between time when the old is gone but the new isn’t fully operational. It is when the critical psychological realignments and repatternings take place. It is the very core of the transition process. This is the time between the old reality and sense of identity and the new one. People are creating new processes and learning what their new roles will be. They are in flux and may feel confusion and distress. The neutral zone is the seedbed for new beginnings.</a:t>
            </a:r>
          </a:p>
          <a:p>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p>
            <a:pPr/>
            <a:r>
              <a:t>People go through an in-between time when the old is gone but the new isn’t fully operational. This is the season were our identity is challenged and the old reality slips away. While it is the seedbed of new beginnings, it is more like winter than spring - the time when the soil lies fallow and dormant, before the warmth of the spring sun awakens it from slumber.</a:t>
            </a:r>
          </a:p>
          <a:p>
            <a:pPr/>
            <a:r>
              <a:t>It is a season of being more than doing, of slowing down rather than spending up.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Shape 239"/>
          <p:cNvSpPr/>
          <p:nvPr>
            <p:ph type="sldImg"/>
          </p:nvPr>
        </p:nvSpPr>
        <p:spPr>
          <a:prstGeom prst="rect">
            <a:avLst/>
          </a:prstGeom>
        </p:spPr>
        <p:txBody>
          <a:bodyPr/>
          <a:lstStyle/>
          <a:p>
            <a:pPr/>
          </a:p>
        </p:txBody>
      </p:sp>
      <p:sp>
        <p:nvSpPr>
          <p:cNvPr id="240" name="Shape 240"/>
          <p:cNvSpPr/>
          <p:nvPr>
            <p:ph type="body" sz="quarter" idx="1"/>
          </p:nvPr>
        </p:nvSpPr>
        <p:spPr>
          <a:prstGeom prst="rect">
            <a:avLst/>
          </a:prstGeom>
        </p:spPr>
        <p:txBody>
          <a:bodyPr/>
          <a:lstStyle/>
          <a:p>
            <a:pPr/>
            <a:r>
              <a:t>In small groups or alone, reflect on these questions.</a:t>
            </a:r>
          </a:p>
          <a:p>
            <a:pPr/>
            <a:r>
              <a:t>Have the person who has been in ministry the longest begin by picking a question and answer it. The have others share about their experience with that practice. Then go to the person who has been in ministry the second longest and repeat the pattern. Groups conclude at 10:55 and we will begin again at 11:00.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hape 245"/>
          <p:cNvSpPr/>
          <p:nvPr>
            <p:ph type="sldImg"/>
          </p:nvPr>
        </p:nvSpPr>
        <p:spPr>
          <a:prstGeom prst="rect">
            <a:avLst/>
          </a:prstGeom>
        </p:spPr>
        <p:txBody>
          <a:bodyPr/>
          <a:lstStyle/>
          <a:p>
            <a:pPr/>
          </a:p>
        </p:txBody>
      </p:sp>
      <p:sp>
        <p:nvSpPr>
          <p:cNvPr id="246" name="Shape 246"/>
          <p:cNvSpPr/>
          <p:nvPr>
            <p:ph type="body" sz="quarter" idx="1"/>
          </p:nvPr>
        </p:nvSpPr>
        <p:spPr>
          <a:prstGeom prst="rect">
            <a:avLst/>
          </a:prstGeom>
        </p:spPr>
        <p:txBody>
          <a:bodyPr/>
          <a:lstStyle/>
          <a:p>
            <a:pPr/>
            <a:r>
              <a:t>During COVID we have had some health issues in our family. This has been really hard AND really good for us - because we have allowed much more time for being with each other - without an agenda (no homeschooling or chores), just time together.</a:t>
            </a:r>
          </a:p>
          <a:p>
            <a:pPr/>
            <a:r>
              <a:t>Being with those we love reminds us of our identity.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hape 251"/>
          <p:cNvSpPr/>
          <p:nvPr>
            <p:ph type="sldImg"/>
          </p:nvPr>
        </p:nvSpPr>
        <p:spPr>
          <a:prstGeom prst="rect">
            <a:avLst/>
          </a:prstGeom>
        </p:spPr>
        <p:txBody>
          <a:bodyPr/>
          <a:lstStyle/>
          <a:p>
            <a:pPr/>
          </a:p>
        </p:txBody>
      </p:sp>
      <p:sp>
        <p:nvSpPr>
          <p:cNvPr id="252" name="Shape 252"/>
          <p:cNvSpPr/>
          <p:nvPr>
            <p:ph type="body" sz="quarter" idx="1"/>
          </p:nvPr>
        </p:nvSpPr>
        <p:spPr>
          <a:prstGeom prst="rect">
            <a:avLst/>
          </a:prstGeom>
        </p:spPr>
        <p:txBody>
          <a:bodyPr/>
          <a:lstStyle/>
          <a:p>
            <a:pPr/>
            <a:r>
              <a:t>Notice what is going on with your </a:t>
            </a:r>
            <a:r>
              <a:rPr b="1"/>
              <a:t>body</a:t>
            </a:r>
            <a:r>
              <a:t>, and give your body a break. Daily, or as your body tells you it needs a break, find a semi-quiet space and set a timer for even 15 minutes  where you can close your eyes and let your mind relax.</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Shape 257"/>
          <p:cNvSpPr/>
          <p:nvPr>
            <p:ph type="sldImg"/>
          </p:nvPr>
        </p:nvSpPr>
        <p:spPr>
          <a:prstGeom prst="rect">
            <a:avLst/>
          </a:prstGeom>
        </p:spPr>
        <p:txBody>
          <a:bodyPr/>
          <a:lstStyle/>
          <a:p>
            <a:pPr/>
          </a:p>
        </p:txBody>
      </p:sp>
      <p:sp>
        <p:nvSpPr>
          <p:cNvPr id="258" name="Shape 258"/>
          <p:cNvSpPr/>
          <p:nvPr>
            <p:ph type="body" sz="quarter" idx="1"/>
          </p:nvPr>
        </p:nvSpPr>
        <p:spPr>
          <a:prstGeom prst="rect">
            <a:avLst/>
          </a:prstGeom>
        </p:spPr>
        <p:txBody>
          <a:bodyPr/>
          <a:lstStyle/>
          <a:p>
            <a:pPr/>
            <a:r>
              <a:t>Create a practice that reminds you of </a:t>
            </a:r>
            <a:r>
              <a:rPr b="1"/>
              <a:t>God’s grace</a:t>
            </a:r>
            <a:r>
              <a:t>. Perhaps you can make yourself a card with Eph 2:8 on it: For it is by grace you have been saved, through faith, this is not from yourself, it is a gift from God, and pull it out whenever you are getting overly stressed.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Shape 263"/>
          <p:cNvSpPr/>
          <p:nvPr>
            <p:ph type="sldImg"/>
          </p:nvPr>
        </p:nvSpPr>
        <p:spPr>
          <a:prstGeom prst="rect">
            <a:avLst/>
          </a:prstGeom>
        </p:spPr>
        <p:txBody>
          <a:bodyPr/>
          <a:lstStyle/>
          <a:p>
            <a:pPr/>
          </a:p>
        </p:txBody>
      </p:sp>
      <p:sp>
        <p:nvSpPr>
          <p:cNvPr id="264" name="Shape 264"/>
          <p:cNvSpPr/>
          <p:nvPr>
            <p:ph type="body" sz="quarter" idx="1"/>
          </p:nvPr>
        </p:nvSpPr>
        <p:spPr>
          <a:prstGeom prst="rect">
            <a:avLst/>
          </a:prstGeom>
        </p:spPr>
        <p:txBody>
          <a:bodyPr/>
          <a:lstStyle/>
          <a:p>
            <a:pPr/>
            <a:r>
              <a:t>Discover what YOU need to restore or re-create you. In COVID, many of our normal ways of doing that are no longer available to us, but what might be? Take a cooking class. Start biking. Try Yoga or learn to play guitar. Record worship or have someone else lead worship and take a weekend off and find somewhere you can get away. Do one-on-one dates with your kids. Write poetry or read a light-hearted novel.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Shape 269"/>
          <p:cNvSpPr/>
          <p:nvPr>
            <p:ph type="sldImg"/>
          </p:nvPr>
        </p:nvSpPr>
        <p:spPr>
          <a:prstGeom prst="rect">
            <a:avLst/>
          </a:prstGeom>
        </p:spPr>
        <p:txBody>
          <a:bodyPr/>
          <a:lstStyle/>
          <a:p>
            <a:pPr/>
          </a:p>
        </p:txBody>
      </p:sp>
      <p:sp>
        <p:nvSpPr>
          <p:cNvPr id="270" name="Shape 270"/>
          <p:cNvSpPr/>
          <p:nvPr>
            <p:ph type="body" sz="quarter" idx="1"/>
          </p:nvPr>
        </p:nvSpPr>
        <p:spPr>
          <a:prstGeom prst="rect">
            <a:avLst/>
          </a:prstGeom>
        </p:spPr>
        <p:txBody>
          <a:bodyPr/>
          <a:lstStyle/>
          <a:p>
            <a:pPr/>
            <a:r>
              <a:t>As our daily and weekly patterns change, experiment with new ways of creating sabbath - perhaps a full day is not realistic, then create an hour each day or two mornings where you read, journal, pray, or dream. But work sabbath time into your life. This is a long haul, not a sprint.</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bg>
      <p:bgPr>
        <a:solidFill>
          <a:srgbClr val="222222"/>
        </a:solidFill>
      </p:bgPr>
    </p:bg>
    <p:spTree>
      <p:nvGrpSpPr>
        <p:cNvPr id="1" name=""/>
        <p:cNvGrpSpPr/>
        <p:nvPr/>
      </p:nvGrpSpPr>
      <p:grpSpPr>
        <a:xfrm>
          <a:off x="0" y="0"/>
          <a:ext cx="0" cy="0"/>
          <a:chOff x="0" y="0"/>
          <a:chExt cx="0" cy="0"/>
        </a:xfrm>
      </p:grpSpPr>
      <p:sp>
        <p:nvSpPr>
          <p:cNvPr id="12"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3" name="Title Text"/>
          <p:cNvSpPr txBox="1"/>
          <p:nvPr>
            <p:ph type="title"/>
          </p:nvPr>
        </p:nvSpPr>
        <p:spPr>
          <a:xfrm>
            <a:off x="762000" y="9042400"/>
            <a:ext cx="22860000" cy="3810000"/>
          </a:xfrm>
          <a:prstGeom prst="rect">
            <a:avLst/>
          </a:prstGeom>
        </p:spPr>
        <p:txBody>
          <a:bodyPr/>
          <a:lstStyle>
            <a:lvl1pPr>
              <a:spcBef>
                <a:spcPts val="0"/>
              </a:spcBef>
              <a:defRPr sz="30300"/>
            </a:lvl1pPr>
          </a:lstStyle>
          <a:p>
            <a:pPr/>
            <a:r>
              <a:t>Title Text</a:t>
            </a:r>
          </a:p>
        </p:txBody>
      </p:sp>
      <p:sp>
        <p:nvSpPr>
          <p:cNvPr id="14"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bg>
      <p:bgPr>
        <a:solidFill>
          <a:srgbClr val="222222"/>
        </a:solidFill>
      </p:bgPr>
    </p:bg>
    <p:spTree>
      <p:nvGrpSpPr>
        <p:cNvPr id="1" name=""/>
        <p:cNvGrpSpPr/>
        <p:nvPr/>
      </p:nvGrpSpPr>
      <p:grpSpPr>
        <a:xfrm>
          <a:off x="0" y="0"/>
          <a:ext cx="0" cy="0"/>
          <a:chOff x="0" y="0"/>
          <a:chExt cx="0" cy="0"/>
        </a:xfrm>
      </p:grpSpPr>
      <p:sp>
        <p:nvSpPr>
          <p:cNvPr id="22" name="Image"/>
          <p:cNvSpPr/>
          <p:nvPr>
            <p:ph type="pic" idx="21"/>
          </p:nvPr>
        </p:nvSpPr>
        <p:spPr>
          <a:xfrm>
            <a:off x="-38100" y="-1219200"/>
            <a:ext cx="24460200" cy="16145934"/>
          </a:xfrm>
          <a:prstGeom prst="rect">
            <a:avLst/>
          </a:prstGeom>
        </p:spPr>
        <p:txBody>
          <a:bodyPr lIns="91439" tIns="45719" rIns="91439" bIns="45719">
            <a:noAutofit/>
          </a:bodyPr>
          <a:lstStyle/>
          <a:p>
            <a:pPr/>
          </a:p>
        </p:txBody>
      </p:sp>
      <p:sp>
        <p:nvSpPr>
          <p:cNvPr id="23"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762000" y="9042400"/>
            <a:ext cx="22860000" cy="3810000"/>
          </a:xfrm>
          <a:prstGeom prst="rect">
            <a:avLst/>
          </a:prstGeom>
        </p:spPr>
        <p:txBody>
          <a:bodyPr/>
          <a:lstStyle>
            <a:lvl1pPr>
              <a:spcBef>
                <a:spcPts val="0"/>
              </a:spcBef>
              <a:defRPr sz="30300"/>
            </a:lvl1pPr>
          </a:lstStyle>
          <a:p>
            <a:pPr/>
            <a:r>
              <a:t>Title Text</a:t>
            </a:r>
          </a:p>
        </p:txBody>
      </p:sp>
      <p:sp>
        <p:nvSpPr>
          <p:cNvPr id="25"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Subtitle Alt">
    <p:spTree>
      <p:nvGrpSpPr>
        <p:cNvPr id="1" name=""/>
        <p:cNvGrpSpPr/>
        <p:nvPr/>
      </p:nvGrpSpPr>
      <p:grpSpPr>
        <a:xfrm>
          <a:off x="0" y="0"/>
          <a:ext cx="0" cy="0"/>
          <a:chOff x="0" y="0"/>
          <a:chExt cx="0" cy="0"/>
        </a:xfrm>
      </p:grpSpPr>
      <p:sp>
        <p:nvSpPr>
          <p:cNvPr id="33"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4" name="Title Text"/>
          <p:cNvSpPr txBox="1"/>
          <p:nvPr>
            <p:ph type="title"/>
          </p:nvPr>
        </p:nvSpPr>
        <p:spPr>
          <a:xfrm>
            <a:off x="762000" y="9042400"/>
            <a:ext cx="22860000" cy="3810000"/>
          </a:xfrm>
          <a:prstGeom prst="rect">
            <a:avLst/>
          </a:prstGeom>
        </p:spPr>
        <p:txBody>
          <a:bodyPr/>
          <a:lstStyle>
            <a:lvl1pPr>
              <a:spcBef>
                <a:spcPts val="0"/>
              </a:spcBef>
              <a:defRPr sz="30300"/>
            </a:lvl1pPr>
          </a:lstStyle>
          <a:p>
            <a:pPr/>
            <a:r>
              <a:t>Title Text</a:t>
            </a:r>
          </a:p>
        </p:txBody>
      </p:sp>
      <p:sp>
        <p:nvSpPr>
          <p:cNvPr id="35"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36" name="Slide Number"/>
          <p:cNvSpPr txBox="1"/>
          <p:nvPr>
            <p:ph type="sldNum" sz="quarter" idx="2"/>
          </p:nvPr>
        </p:nvSpPr>
        <p:spPr>
          <a:xfrm>
            <a:off x="23013221" y="5842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bg>
      <p:bgPr>
        <a:solidFill>
          <a:srgbClr val="222222"/>
        </a:solidFill>
      </p:bgPr>
    </p:bg>
    <p:spTree>
      <p:nvGrpSpPr>
        <p:cNvPr id="1" name=""/>
        <p:cNvGrpSpPr/>
        <p:nvPr/>
      </p:nvGrpSpPr>
      <p:grpSpPr>
        <a:xfrm>
          <a:off x="0" y="0"/>
          <a:ext cx="0" cy="0"/>
          <a:chOff x="0" y="0"/>
          <a:chExt cx="0" cy="0"/>
        </a:xfrm>
      </p:grpSpPr>
      <p:sp>
        <p:nvSpPr>
          <p:cNvPr id="43" name="Title Text"/>
          <p:cNvSpPr txBox="1"/>
          <p:nvPr>
            <p:ph type="title"/>
          </p:nvPr>
        </p:nvSpPr>
        <p:spPr>
          <a:xfrm>
            <a:off x="762000" y="5676900"/>
            <a:ext cx="22860000" cy="6350000"/>
          </a:xfrm>
          <a:prstGeom prst="rect">
            <a:avLst/>
          </a:prstGeom>
        </p:spPr>
        <p:txBody>
          <a:bodyPr/>
          <a:lstStyle>
            <a:lvl1pPr>
              <a:spcBef>
                <a:spcPts val="0"/>
              </a:spcBef>
              <a:defRPr sz="30300"/>
            </a:lvl1pPr>
          </a:lstStyle>
          <a:p>
            <a:pPr/>
            <a:r>
              <a:t>Title Text</a:t>
            </a:r>
          </a:p>
        </p:txBody>
      </p:sp>
      <p:sp>
        <p:nvSpPr>
          <p:cNvPr id="44"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bg>
      <p:bgPr>
        <a:solidFill>
          <a:srgbClr val="222222"/>
        </a:solidFill>
      </p:bgPr>
    </p:bg>
    <p:spTree>
      <p:nvGrpSpPr>
        <p:cNvPr id="1" name=""/>
        <p:cNvGrpSpPr/>
        <p:nvPr/>
      </p:nvGrpSpPr>
      <p:grpSpPr>
        <a:xfrm>
          <a:off x="0" y="0"/>
          <a:ext cx="0" cy="0"/>
          <a:chOff x="0" y="0"/>
          <a:chExt cx="0" cy="0"/>
        </a:xfrm>
      </p:grpSpPr>
      <p:sp>
        <p:nvSpPr>
          <p:cNvPr id="51" name="Line"/>
          <p:cNvSpPr/>
          <p:nvPr/>
        </p:nvSpPr>
        <p:spPr>
          <a:xfrm flipV="1">
            <a:off x="11049000" y="8635798"/>
            <a:ext cx="12572997" cy="203"/>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2" name="Image"/>
          <p:cNvSpPr/>
          <p:nvPr>
            <p:ph type="pic" idx="21"/>
          </p:nvPr>
        </p:nvSpPr>
        <p:spPr>
          <a:xfrm>
            <a:off x="-190500" y="0"/>
            <a:ext cx="12428272" cy="13716000"/>
          </a:xfrm>
          <a:prstGeom prst="rect">
            <a:avLst/>
          </a:prstGeom>
        </p:spPr>
        <p:txBody>
          <a:bodyPr lIns="91439" tIns="45719" rIns="91439" bIns="45719">
            <a:noAutofit/>
          </a:bodyPr>
          <a:lstStyle/>
          <a:p>
            <a:pPr/>
          </a:p>
        </p:txBody>
      </p:sp>
      <p:sp>
        <p:nvSpPr>
          <p:cNvPr id="53" name="Title Text"/>
          <p:cNvSpPr txBox="1"/>
          <p:nvPr>
            <p:ph type="title"/>
          </p:nvPr>
        </p:nvSpPr>
        <p:spPr>
          <a:xfrm>
            <a:off x="11049000" y="9042400"/>
            <a:ext cx="12573000" cy="3810000"/>
          </a:xfrm>
          <a:prstGeom prst="rect">
            <a:avLst/>
          </a:prstGeom>
        </p:spPr>
        <p:txBody>
          <a:bodyPr/>
          <a:lstStyle>
            <a:lvl1pPr>
              <a:spcBef>
                <a:spcPts val="0"/>
              </a:spcBef>
              <a:defRPr sz="30300"/>
            </a:lvl1pPr>
          </a:lstStyle>
          <a:p>
            <a:pPr/>
            <a:r>
              <a:t>Title Text</a:t>
            </a:r>
          </a:p>
        </p:txBody>
      </p:sp>
      <p:sp>
        <p:nvSpPr>
          <p:cNvPr id="54" name="Body Level One…"/>
          <p:cNvSpPr txBox="1"/>
          <p:nvPr>
            <p:ph type="body" sz="quarter" idx="1"/>
          </p:nvPr>
        </p:nvSpPr>
        <p:spPr>
          <a:xfrm>
            <a:off x="11049000" y="5994400"/>
            <a:ext cx="12573000" cy="2540000"/>
          </a:xfrm>
          <a:prstGeom prst="rect">
            <a:avLst/>
          </a:prstGeom>
        </p:spPr>
        <p:txBody>
          <a:bodyPr anchor="b"/>
          <a:lstStyle>
            <a:lvl1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xfrm>
            <a:off x="23063200" y="609600"/>
            <a:ext cx="553195" cy="635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63" name="Title Text"/>
          <p:cNvSpPr txBox="1"/>
          <p:nvPr>
            <p:ph type="title"/>
          </p:nvPr>
        </p:nvSpPr>
        <p:spPr>
          <a:prstGeom prst="rect">
            <a:avLst/>
          </a:prstGeom>
        </p:spPr>
        <p:txBody>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222222"/>
        </a:solidFill>
      </p:bgPr>
    </p:bg>
    <p:spTree>
      <p:nvGrpSpPr>
        <p:cNvPr id="1" name=""/>
        <p:cNvGrpSpPr/>
        <p:nvPr/>
      </p:nvGrpSpPr>
      <p:grpSpPr>
        <a:xfrm>
          <a:off x="0" y="0"/>
          <a:ext cx="0" cy="0"/>
          <a:chOff x="0" y="0"/>
          <a:chExt cx="0" cy="0"/>
        </a:xfrm>
      </p:grpSpPr>
      <p:sp>
        <p:nvSpPr>
          <p:cNvPr id="71"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Alt">
    <p:spTree>
      <p:nvGrpSpPr>
        <p:cNvPr id="1" name=""/>
        <p:cNvGrpSpPr/>
        <p:nvPr/>
      </p:nvGrpSpPr>
      <p:grpSpPr>
        <a:xfrm>
          <a:off x="0" y="0"/>
          <a:ext cx="0" cy="0"/>
          <a:chOff x="0" y="0"/>
          <a:chExt cx="0" cy="0"/>
        </a:xfrm>
      </p:grpSpPr>
      <p:sp>
        <p:nvSpPr>
          <p:cNvPr id="81"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82" name="Title Text"/>
          <p:cNvSpPr txBox="1"/>
          <p:nvPr>
            <p:ph type="title"/>
          </p:nvPr>
        </p:nvSpPr>
        <p:spPr>
          <a:prstGeom prst="rect">
            <a:avLst/>
          </a:prstGeom>
        </p:spPr>
        <p:txBody>
          <a:bodyPr/>
          <a:lstStyle/>
          <a:p>
            <a:pPr/>
            <a:r>
              <a:t>Title Text</a:t>
            </a:r>
          </a:p>
        </p:txBody>
      </p:sp>
      <p:sp>
        <p:nvSpPr>
          <p:cNvPr id="83" name="Body Level One…"/>
          <p:cNvSpPr txBox="1"/>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solidFill>
          <a:srgbClr val="222222"/>
        </a:solidFill>
      </p:bgPr>
    </p:bg>
    <p:spTree>
      <p:nvGrpSpPr>
        <p:cNvPr id="1" name=""/>
        <p:cNvGrpSpPr/>
        <p:nvPr/>
      </p:nvGrpSpPr>
      <p:grpSpPr>
        <a:xfrm>
          <a:off x="0" y="0"/>
          <a:ext cx="0" cy="0"/>
          <a:chOff x="0" y="0"/>
          <a:chExt cx="0" cy="0"/>
        </a:xfrm>
      </p:grpSpPr>
      <p:sp>
        <p:nvSpPr>
          <p:cNvPr id="91"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92" name="Image"/>
          <p:cNvSpPr/>
          <p:nvPr>
            <p:ph type="pic" idx="22"/>
          </p:nvPr>
        </p:nvSpPr>
        <p:spPr>
          <a:xfrm>
            <a:off x="13258800" y="0"/>
            <a:ext cx="12428272" cy="13716000"/>
          </a:xfrm>
          <a:prstGeom prst="rect">
            <a:avLst/>
          </a:prstGeom>
        </p:spPr>
        <p:txBody>
          <a:bodyPr lIns="91439" tIns="45719" rIns="91439" bIns="45719">
            <a:noAutofit/>
          </a:bodyPr>
          <a:lstStyle/>
          <a:p>
            <a:pPr/>
          </a:p>
        </p:txBody>
      </p:sp>
      <p:sp>
        <p:nvSpPr>
          <p:cNvPr id="93" name="Title Text"/>
          <p:cNvSpPr txBox="1"/>
          <p:nvPr>
            <p:ph type="title"/>
          </p:nvPr>
        </p:nvSpPr>
        <p:spPr>
          <a:xfrm>
            <a:off x="762000" y="2159000"/>
            <a:ext cx="11811000" cy="1016000"/>
          </a:xfrm>
          <a:prstGeom prst="rect">
            <a:avLst/>
          </a:prstGeom>
        </p:spPr>
        <p:txBody>
          <a:bodyPr/>
          <a:lstStyle/>
          <a:p>
            <a:pPr/>
            <a:r>
              <a:t>Title Text</a:t>
            </a:r>
          </a:p>
        </p:txBody>
      </p:sp>
      <p:sp>
        <p:nvSpPr>
          <p:cNvPr id="94" name="Body Level One…"/>
          <p:cNvSpPr txBox="1"/>
          <p:nvPr>
            <p:ph type="body" sz="half" idx="1"/>
          </p:nvPr>
        </p:nvSpPr>
        <p:spPr>
          <a:xfrm>
            <a:off x="762000" y="3860800"/>
            <a:ext cx="11811000" cy="8585200"/>
          </a:xfrm>
          <a:prstGeom prst="rect">
            <a:avLst/>
          </a:prstGeom>
        </p:spPr>
        <p:txBody>
          <a:bodyPr/>
          <a:lstStyle>
            <a:lvl1pPr>
              <a:buClr>
                <a:schemeClr val="accent1"/>
              </a:buClr>
              <a:buChar char="▸"/>
              <a:defRPr sz="4000"/>
            </a:lvl1pPr>
            <a:lvl2pPr>
              <a:buClr>
                <a:schemeClr val="accent1"/>
              </a:buClr>
              <a:buChar char="▸"/>
              <a:defRPr sz="4000"/>
            </a:lvl2pPr>
            <a:lvl3pPr>
              <a:buClr>
                <a:schemeClr val="accent1"/>
              </a:buClr>
              <a:buChar char="▸"/>
              <a:defRPr sz="4000"/>
            </a:lvl3pPr>
            <a:lvl4pPr>
              <a:buClr>
                <a:schemeClr val="accent1"/>
              </a:buClr>
              <a:buChar char="▸"/>
              <a:defRPr sz="4000"/>
            </a:lvl4pPr>
            <a:lvl5pPr>
              <a:buClr>
                <a:schemeClr val="accent1"/>
              </a:buClr>
              <a:buChar char="▸"/>
              <a:defRPr sz="4000"/>
            </a:lvl5pPr>
          </a:lstStyle>
          <a:p>
            <a:pPr/>
            <a:r>
              <a:t>Body Level One</a:t>
            </a:r>
          </a:p>
          <a:p>
            <a:pPr lvl="1"/>
            <a:r>
              <a:t>Body Level Two</a:t>
            </a:r>
          </a:p>
          <a:p>
            <a:pPr lvl="2"/>
            <a:r>
              <a:t>Body Level Three</a:t>
            </a:r>
          </a:p>
          <a:p>
            <a:pPr lvl="3"/>
            <a:r>
              <a:t>Body Level Four</a:t>
            </a:r>
          </a:p>
          <a:p>
            <a:pPr lvl="4"/>
            <a:r>
              <a:t>Body Level Five</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222222"/>
        </a:solidFill>
      </p:bgPr>
    </p:bg>
    <p:spTree>
      <p:nvGrpSpPr>
        <p:cNvPr id="1" name=""/>
        <p:cNvGrpSpPr/>
        <p:nvPr/>
      </p:nvGrpSpPr>
      <p:grpSpPr>
        <a:xfrm>
          <a:off x="0" y="0"/>
          <a:ext cx="0" cy="0"/>
          <a:chOff x="0" y="0"/>
          <a:chExt cx="0" cy="0"/>
        </a:xfrm>
      </p:grpSpPr>
      <p:sp>
        <p:nvSpPr>
          <p:cNvPr id="102"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103" name="Body Level One…"/>
          <p:cNvSpPr txBox="1"/>
          <p:nvPr>
            <p:ph type="body" idx="1"/>
          </p:nvPr>
        </p:nvSpPr>
        <p:spPr>
          <a:prstGeom prst="rect">
            <a:avLst/>
          </a:prstGeom>
        </p:spPr>
        <p:txBody>
          <a:bodyPr/>
          <a:lstStyle>
            <a:lvl1pPr>
              <a:buClr>
                <a:schemeClr val="accent1"/>
              </a:buClr>
              <a:buSzPct val="125000"/>
              <a:buChar char="▸"/>
            </a:lvl1pPr>
            <a:lvl2pPr>
              <a:buClr>
                <a:schemeClr val="accent1"/>
              </a:buClr>
              <a:buSzPct val="125000"/>
              <a:buChar char="▸"/>
            </a:lvl2pPr>
            <a:lvl3pPr>
              <a:buClr>
                <a:schemeClr val="accent1"/>
              </a:buClr>
              <a:buSzPct val="125000"/>
              <a:buChar char="▸"/>
            </a:lvl3pPr>
            <a:lvl4pPr>
              <a:buClr>
                <a:schemeClr val="accent1"/>
              </a:buClr>
              <a:buSzPct val="125000"/>
              <a:buChar char="▸"/>
            </a:lvl4pPr>
            <a:lvl5pPr>
              <a:buClr>
                <a:schemeClr val="accent1"/>
              </a:buClr>
              <a:buSzPct val="125000"/>
              <a:buChar char="▸"/>
            </a:lvl5pPr>
          </a:lstStyle>
          <a:p>
            <a:pPr/>
            <a:r>
              <a:t>Body Level One</a:t>
            </a:r>
          </a:p>
          <a:p>
            <a:pPr lvl="1"/>
            <a:r>
              <a:t>Body Level Two</a:t>
            </a:r>
          </a:p>
          <a:p>
            <a:pPr lvl="2"/>
            <a:r>
              <a:t>Body Level Three</a:t>
            </a:r>
          </a:p>
          <a:p>
            <a:pPr lvl="3"/>
            <a:r>
              <a:t>Body Level Four</a:t>
            </a:r>
          </a:p>
          <a:p>
            <a:pPr lvl="4"/>
            <a:r>
              <a:t>Body Level Five</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222222"/>
        </a:solidFill>
      </p:bgPr>
    </p:bg>
    <p:spTree>
      <p:nvGrpSpPr>
        <p:cNvPr id="1" name=""/>
        <p:cNvGrpSpPr/>
        <p:nvPr/>
      </p:nvGrpSpPr>
      <p:grpSpPr>
        <a:xfrm>
          <a:off x="0" y="0"/>
          <a:ext cx="0" cy="0"/>
          <a:chOff x="0" y="0"/>
          <a:chExt cx="0" cy="0"/>
        </a:xfrm>
      </p:grpSpPr>
      <p:sp>
        <p:nvSpPr>
          <p:cNvPr id="111" name="Image"/>
          <p:cNvSpPr/>
          <p:nvPr>
            <p:ph type="pic" sz="half" idx="21"/>
          </p:nvPr>
        </p:nvSpPr>
        <p:spPr>
          <a:xfrm>
            <a:off x="12192000" y="-177800"/>
            <a:ext cx="12192000" cy="7162800"/>
          </a:xfrm>
          <a:prstGeom prst="rect">
            <a:avLst/>
          </a:prstGeom>
        </p:spPr>
        <p:txBody>
          <a:bodyPr lIns="91439" tIns="45719" rIns="91439" bIns="45719">
            <a:noAutofit/>
          </a:bodyPr>
          <a:lstStyle/>
          <a:p>
            <a:pPr/>
          </a:p>
        </p:txBody>
      </p:sp>
      <p:sp>
        <p:nvSpPr>
          <p:cNvPr id="112" name="Image"/>
          <p:cNvSpPr/>
          <p:nvPr>
            <p:ph type="pic" sz="half" idx="22"/>
          </p:nvPr>
        </p:nvSpPr>
        <p:spPr>
          <a:xfrm>
            <a:off x="12192000" y="6451600"/>
            <a:ext cx="12192000" cy="8297334"/>
          </a:xfrm>
          <a:prstGeom prst="rect">
            <a:avLst/>
          </a:prstGeom>
        </p:spPr>
        <p:txBody>
          <a:bodyPr lIns="91439" tIns="45719" rIns="91439" bIns="45719">
            <a:noAutofit/>
          </a:bodyPr>
          <a:lstStyle/>
          <a:p>
            <a:pPr/>
          </a:p>
        </p:txBody>
      </p:sp>
      <p:sp>
        <p:nvSpPr>
          <p:cNvPr id="113" name="Image"/>
          <p:cNvSpPr/>
          <p:nvPr>
            <p:ph type="pic" idx="23"/>
          </p:nvPr>
        </p:nvSpPr>
        <p:spPr>
          <a:xfrm>
            <a:off x="-190500" y="0"/>
            <a:ext cx="12428272" cy="13716000"/>
          </a:xfrm>
          <a:prstGeom prst="rect">
            <a:avLst/>
          </a:prstGeom>
        </p:spPr>
        <p:txBody>
          <a:bodyPr lIns="91439" tIns="45719" rIns="91439" bIns="45719">
            <a:noAutofit/>
          </a:bodyPr>
          <a:lstStyle/>
          <a:p>
            <a:pPr/>
          </a:p>
        </p:txBody>
      </p:sp>
      <p:sp>
        <p:nvSpPr>
          <p:cNvPr id="1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solidFill>
          <a:srgbClr val="222222"/>
        </a:solidFill>
      </p:bgPr>
    </p:bg>
    <p:spTree>
      <p:nvGrpSpPr>
        <p:cNvPr id="1" name=""/>
        <p:cNvGrpSpPr/>
        <p:nvPr/>
      </p:nvGrpSpPr>
      <p:grpSpPr>
        <a:xfrm>
          <a:off x="0" y="0"/>
          <a:ext cx="0" cy="0"/>
          <a:chOff x="0" y="0"/>
          <a:chExt cx="0" cy="0"/>
        </a:xfrm>
      </p:grpSpPr>
      <p:sp>
        <p:nvSpPr>
          <p:cNvPr id="121" name="Callout"/>
          <p:cNvSpPr/>
          <p:nvPr/>
        </p:nvSpPr>
        <p:spPr>
          <a:xfrm>
            <a:off x="876300" y="3314700"/>
            <a:ext cx="22631400" cy="73171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9" y="0"/>
                </a:moveTo>
                <a:cubicBezTo>
                  <a:pt x="54" y="0"/>
                  <a:pt x="0" y="165"/>
                  <a:pt x="0" y="369"/>
                </a:cubicBezTo>
                <a:lnTo>
                  <a:pt x="0" y="19013"/>
                </a:lnTo>
                <a:cubicBezTo>
                  <a:pt x="0" y="19217"/>
                  <a:pt x="54" y="19382"/>
                  <a:pt x="119" y="19382"/>
                </a:cubicBezTo>
                <a:lnTo>
                  <a:pt x="18186" y="19382"/>
                </a:lnTo>
                <a:lnTo>
                  <a:pt x="18717" y="21600"/>
                </a:lnTo>
                <a:lnTo>
                  <a:pt x="19247" y="19382"/>
                </a:lnTo>
                <a:lnTo>
                  <a:pt x="21481" y="19382"/>
                </a:lnTo>
                <a:cubicBezTo>
                  <a:pt x="21546" y="19382"/>
                  <a:pt x="21600" y="19217"/>
                  <a:pt x="21600" y="19013"/>
                </a:cubicBezTo>
                <a:lnTo>
                  <a:pt x="21600" y="369"/>
                </a:lnTo>
                <a:cubicBezTo>
                  <a:pt x="21600" y="165"/>
                  <a:pt x="21546" y="0"/>
                  <a:pt x="21481" y="0"/>
                </a:cubicBezTo>
                <a:lnTo>
                  <a:pt x="119" y="0"/>
                </a:lnTo>
                <a:close/>
              </a:path>
            </a:pathLst>
          </a:custGeom>
          <a:solidFill>
            <a:schemeClr val="accent1"/>
          </a:solidFill>
          <a:ln w="12700">
            <a:miter lim="400000"/>
          </a:ln>
        </p:spPr>
        <p:txBody>
          <a:bodyPr lIns="50800" tIns="50800" rIns="50800" bIns="50800" anchor="ctr"/>
          <a:lstStyle/>
          <a:p>
            <a:pPr algn="ctr">
              <a:lnSpc>
                <a:spcPct val="80000"/>
              </a:lnSpc>
              <a:spcBef>
                <a:spcPts val="0"/>
              </a:spcBef>
              <a:defRPr cap="all" sz="4000">
                <a:solidFill>
                  <a:srgbClr val="FFFFFF"/>
                </a:solidFill>
                <a:latin typeface="+mn-lt"/>
                <a:ea typeface="+mn-ea"/>
                <a:cs typeface="+mn-cs"/>
                <a:sym typeface="DIN Condensed Bold"/>
              </a:defRPr>
            </a:pPr>
          </a:p>
        </p:txBody>
      </p:sp>
      <p:sp>
        <p:nvSpPr>
          <p:cNvPr id="122" name="Type a quote here."/>
          <p:cNvSpPr txBox="1"/>
          <p:nvPr>
            <p:ph type="body" sz="quarter" idx="21"/>
          </p:nvPr>
        </p:nvSpPr>
        <p:spPr>
          <a:xfrm>
            <a:off x="1676400" y="4089400"/>
            <a:ext cx="21056600" cy="1805946"/>
          </a:xfrm>
          <a:prstGeom prst="rect">
            <a:avLst/>
          </a:prstGeom>
        </p:spPr>
        <p:txBody>
          <a:bodyPr>
            <a:spAutoFit/>
          </a:bodyPr>
          <a:lstStyle>
            <a:lvl1pPr marL="0" indent="0">
              <a:lnSpc>
                <a:spcPct val="80000"/>
              </a:lnSpc>
              <a:spcBef>
                <a:spcPts val="0"/>
              </a:spcBef>
              <a:buClrTx/>
              <a:buSzTx/>
              <a:buFontTx/>
              <a:buNone/>
              <a:defRPr cap="all" sz="13400">
                <a:solidFill>
                  <a:srgbClr val="FFFFFF"/>
                </a:solidFill>
                <a:latin typeface="+mn-lt"/>
                <a:ea typeface="+mn-ea"/>
                <a:cs typeface="+mn-cs"/>
                <a:sym typeface="DIN Condensed Bold"/>
              </a:defRPr>
            </a:lvl1pPr>
          </a:lstStyle>
          <a:p>
            <a:pPr/>
            <a:r>
              <a:t>Type a quote here.</a:t>
            </a:r>
          </a:p>
        </p:txBody>
      </p:sp>
      <p:sp>
        <p:nvSpPr>
          <p:cNvPr id="123" name="Johnny Appleseed"/>
          <p:cNvSpPr txBox="1"/>
          <p:nvPr>
            <p:ph type="body" sz="quarter" idx="22"/>
          </p:nvPr>
        </p:nvSpPr>
        <p:spPr>
          <a:xfrm>
            <a:off x="762000" y="10953750"/>
            <a:ext cx="22860000" cy="1206500"/>
          </a:xfrm>
          <a:prstGeom prst="rect">
            <a:avLst/>
          </a:prstGeom>
        </p:spPr>
        <p:txBody>
          <a:bodyPr anchor="ctr">
            <a:spAutoFit/>
          </a:bodyPr>
          <a:lstStyle>
            <a:lvl1pPr marL="0" indent="0" algn="r">
              <a:lnSpc>
                <a:spcPct val="80000"/>
              </a:lnSpc>
              <a:spcBef>
                <a:spcPts val="0"/>
              </a:spcBef>
              <a:buClrTx/>
              <a:buSzTx/>
              <a:buFontTx/>
              <a:buNone/>
              <a:defRPr sz="8700">
                <a:latin typeface="+mn-lt"/>
                <a:ea typeface="+mn-ea"/>
                <a:cs typeface="+mn-cs"/>
                <a:sym typeface="DIN Condensed Bold"/>
              </a:defRPr>
            </a:lvl1pPr>
          </a:lstStyle>
          <a:p>
            <a:pPr/>
            <a:r>
              <a:t>Johnny Appleseed</a:t>
            </a:r>
          </a:p>
        </p:txBody>
      </p:sp>
      <p:sp>
        <p:nvSpPr>
          <p:cNvPr id="124" name="Text"/>
          <p:cNvSpPr txBox="1"/>
          <p:nvPr>
            <p:ph type="body" sz="quarter" idx="2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cap="all" spc="180" sz="3600">
                <a:latin typeface="DIN Alternate Bold"/>
                <a:ea typeface="DIN Alternate Bold"/>
                <a:cs typeface="DIN Alternate Bold"/>
                <a:sym typeface="DIN Alternate Bold"/>
              </a:defRPr>
            </a:lvl1pPr>
          </a:lstStyle>
          <a:p>
            <a:pPr/>
            <a:r>
              <a:t>Text</a:t>
            </a:r>
          </a:p>
        </p:txBody>
      </p:sp>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Alt">
    <p:bg>
      <p:bgPr>
        <a:solidFill>
          <a:schemeClr val="accent1"/>
        </a:solidFill>
      </p:bgPr>
    </p:bg>
    <p:spTree>
      <p:nvGrpSpPr>
        <p:cNvPr id="1" name=""/>
        <p:cNvGrpSpPr/>
        <p:nvPr/>
      </p:nvGrpSpPr>
      <p:grpSpPr>
        <a:xfrm>
          <a:off x="0" y="0"/>
          <a:ext cx="0" cy="0"/>
          <a:chOff x="0" y="0"/>
          <a:chExt cx="0" cy="0"/>
        </a:xfrm>
      </p:grpSpPr>
      <p:sp>
        <p:nvSpPr>
          <p:cNvPr id="132" name="Type a quote here."/>
          <p:cNvSpPr txBox="1"/>
          <p:nvPr>
            <p:ph type="body" sz="quarter" idx="21"/>
          </p:nvPr>
        </p:nvSpPr>
        <p:spPr>
          <a:xfrm>
            <a:off x="11049000" y="3721100"/>
            <a:ext cx="12573000" cy="1805946"/>
          </a:xfrm>
          <a:prstGeom prst="rect">
            <a:avLst/>
          </a:prstGeom>
        </p:spPr>
        <p:txBody>
          <a:bodyPr>
            <a:spAutoFit/>
          </a:bodyPr>
          <a:lstStyle>
            <a:lvl1pPr marL="0" indent="0">
              <a:lnSpc>
                <a:spcPct val="80000"/>
              </a:lnSpc>
              <a:spcBef>
                <a:spcPts val="0"/>
              </a:spcBef>
              <a:buClrTx/>
              <a:buSzTx/>
              <a:buFontTx/>
              <a:buNone/>
              <a:defRPr cap="all" sz="13400">
                <a:solidFill>
                  <a:srgbClr val="FFFFFF"/>
                </a:solidFill>
                <a:latin typeface="+mn-lt"/>
                <a:ea typeface="+mn-ea"/>
                <a:cs typeface="+mn-cs"/>
                <a:sym typeface="DIN Condensed Bold"/>
              </a:defRPr>
            </a:lvl1pPr>
          </a:lstStyle>
          <a:p>
            <a:pPr/>
            <a:r>
              <a:t>Type a quote here.</a:t>
            </a:r>
          </a:p>
        </p:txBody>
      </p:sp>
      <p:sp>
        <p:nvSpPr>
          <p:cNvPr id="133" name="Image"/>
          <p:cNvSpPr/>
          <p:nvPr>
            <p:ph type="pic" idx="22"/>
          </p:nvPr>
        </p:nvSpPr>
        <p:spPr>
          <a:xfrm>
            <a:off x="-190500" y="0"/>
            <a:ext cx="12428272" cy="13716000"/>
          </a:xfrm>
          <a:prstGeom prst="rect">
            <a:avLst/>
          </a:prstGeom>
        </p:spPr>
        <p:txBody>
          <a:bodyPr lIns="91439" tIns="45719" rIns="91439" bIns="45719">
            <a:noAutofit/>
          </a:bodyPr>
          <a:lstStyle/>
          <a:p>
            <a:pPr/>
          </a:p>
        </p:txBody>
      </p:sp>
      <p:sp>
        <p:nvSpPr>
          <p:cNvPr id="134" name="Johnny Appleseed"/>
          <p:cNvSpPr txBox="1"/>
          <p:nvPr>
            <p:ph type="body" sz="quarter" idx="23"/>
          </p:nvPr>
        </p:nvSpPr>
        <p:spPr>
          <a:xfrm>
            <a:off x="11049000" y="10953750"/>
            <a:ext cx="12573000" cy="1206500"/>
          </a:xfrm>
          <a:prstGeom prst="rect">
            <a:avLst/>
          </a:prstGeom>
        </p:spPr>
        <p:txBody>
          <a:bodyPr anchor="ctr">
            <a:spAutoFit/>
          </a:bodyPr>
          <a:lstStyle>
            <a:lvl1pPr marL="0" indent="0" defTabSz="647700">
              <a:spcBef>
                <a:spcPts val="0"/>
              </a:spcBef>
              <a:buClrTx/>
              <a:buSzTx/>
              <a:buFontTx/>
              <a:buNone/>
              <a:defRPr sz="8700">
                <a:solidFill>
                  <a:srgbClr val="232323"/>
                </a:solidFill>
                <a:latin typeface="+mn-lt"/>
                <a:ea typeface="+mn-ea"/>
                <a:cs typeface="+mn-cs"/>
                <a:sym typeface="DIN Condensed Bold"/>
              </a:defRPr>
            </a:lvl1pPr>
          </a:lstStyle>
          <a:p>
            <a:pPr/>
            <a:r>
              <a:t>Johnny Appleseed</a:t>
            </a: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222222"/>
        </a:solidFill>
      </p:bgPr>
    </p:bg>
    <p:spTree>
      <p:nvGrpSpPr>
        <p:cNvPr id="1" name=""/>
        <p:cNvGrpSpPr/>
        <p:nvPr/>
      </p:nvGrpSpPr>
      <p:grpSpPr>
        <a:xfrm>
          <a:off x="0" y="0"/>
          <a:ext cx="0" cy="0"/>
          <a:chOff x="0" y="0"/>
          <a:chExt cx="0" cy="0"/>
        </a:xfrm>
      </p:grpSpPr>
      <p:sp>
        <p:nvSpPr>
          <p:cNvPr id="142" name="Image"/>
          <p:cNvSpPr/>
          <p:nvPr>
            <p:ph type="pic" idx="21"/>
          </p:nvPr>
        </p:nvSpPr>
        <p:spPr>
          <a:xfrm>
            <a:off x="-38100" y="-1219200"/>
            <a:ext cx="24460200" cy="16145934"/>
          </a:xfrm>
          <a:prstGeom prst="rect">
            <a:avLst/>
          </a:prstGeom>
        </p:spPr>
        <p:txBody>
          <a:bodyPr lIns="91439" tIns="45719" rIns="91439" bIns="45719">
            <a:noAutofit/>
          </a:bodyPr>
          <a:lstStyle/>
          <a:p>
            <a:pPr/>
          </a:p>
        </p:txBody>
      </p:sp>
      <p:sp>
        <p:nvSpPr>
          <p:cNvPr id="1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222222"/>
        </a:solidFill>
      </p:bgPr>
    </p:bg>
    <p:spTree>
      <p:nvGrpSpPr>
        <p:cNvPr id="1" name=""/>
        <p:cNvGrpSpPr/>
        <p:nvPr/>
      </p:nvGrpSpPr>
      <p:grpSpPr>
        <a:xfrm>
          <a:off x="0" y="0"/>
          <a:ext cx="0" cy="0"/>
          <a:chOff x="0" y="0"/>
          <a:chExt cx="0" cy="0"/>
        </a:xfrm>
      </p:grpSpPr>
      <p:sp>
        <p:nvSpPr>
          <p:cNvPr id="1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Alt">
    <p:spTree>
      <p:nvGrpSpPr>
        <p:cNvPr id="1" name=""/>
        <p:cNvGrpSpPr/>
        <p:nvPr/>
      </p:nvGrpSpPr>
      <p:grpSpPr>
        <a:xfrm>
          <a:off x="0" y="0"/>
          <a:ext cx="0" cy="0"/>
          <a:chOff x="0" y="0"/>
          <a:chExt cx="0" cy="0"/>
        </a:xfrm>
      </p:grpSpPr>
      <p:sp>
        <p:nvSpPr>
          <p:cNvPr id="1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flipV="1">
            <a:off x="762000" y="1396632"/>
            <a:ext cx="22859999" cy="369"/>
          </a:xfrm>
          <a:prstGeom prst="line">
            <a:avLst/>
          </a:prstGeom>
          <a:ln w="254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 name="Title Text"/>
          <p:cNvSpPr txBox="1"/>
          <p:nvPr>
            <p:ph type="title"/>
          </p:nvPr>
        </p:nvSpPr>
        <p:spPr>
          <a:xfrm>
            <a:off x="762000" y="2159000"/>
            <a:ext cx="22860000" cy="101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4" name="Body Level One…"/>
          <p:cNvSpPr txBox="1"/>
          <p:nvPr>
            <p:ph type="body" idx="1"/>
          </p:nvPr>
        </p:nvSpPr>
        <p:spPr>
          <a:xfrm>
            <a:off x="762000" y="3860800"/>
            <a:ext cx="22860000" cy="8585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23059652" y="609600"/>
            <a:ext cx="553196" cy="635000"/>
          </a:xfrm>
          <a:prstGeom prst="rect">
            <a:avLst/>
          </a:prstGeom>
          <a:ln w="12700">
            <a:miter lim="400000"/>
          </a:ln>
        </p:spPr>
        <p:txBody>
          <a:bodyPr wrap="none" lIns="50800" tIns="50800" rIns="50800" bIns="50800">
            <a:spAutoFit/>
          </a:bodyPr>
          <a:lstStyle>
            <a:lvl1pPr algn="r">
              <a:lnSpc>
                <a:spcPct val="80000"/>
              </a:lnSpc>
              <a:spcBef>
                <a:spcPts val="0"/>
              </a:spcBef>
              <a:defRPr sz="3600">
                <a:latin typeface="DIN Alternate Bold"/>
                <a:ea typeface="DIN Alternate Bold"/>
                <a:cs typeface="DIN Alternate Bold"/>
                <a:sym typeface="DIN Alternate Bold"/>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1pPr>
      <a:lvl2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2pPr>
      <a:lvl3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3pPr>
      <a:lvl4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4pPr>
      <a:lvl5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5pPr>
      <a:lvl6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6pPr>
      <a:lvl7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7pPr>
      <a:lvl8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8pPr>
      <a:lvl9pPr marL="0" marR="0" indent="0" algn="l" defTabSz="825500" rtl="0" latinLnBrk="0">
        <a:lnSpc>
          <a:spcPct val="80000"/>
        </a:lnSpc>
        <a:spcBef>
          <a:spcPts val="3900"/>
        </a:spcBef>
        <a:spcAft>
          <a:spcPts val="0"/>
        </a:spcAft>
        <a:buClrTx/>
        <a:buSzTx/>
        <a:buFontTx/>
        <a:buNone/>
        <a:tabLst/>
        <a:defRPr b="0" baseline="0" cap="all" i="0" spc="0" strike="noStrike" sz="8700" u="none">
          <a:solidFill>
            <a:schemeClr val="accent1"/>
          </a:solidFill>
          <a:uFillTx/>
          <a:latin typeface="+mn-lt"/>
          <a:ea typeface="+mn-ea"/>
          <a:cs typeface="+mn-cs"/>
          <a:sym typeface="DIN Condensed Bold"/>
        </a:defRPr>
      </a:lvl9pPr>
    </p:titleStyle>
    <p:bodyStyle>
      <a:lvl1pPr marL="63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1pPr>
      <a:lvl2pPr marL="127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2pPr>
      <a:lvl3pPr marL="190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3pPr>
      <a:lvl4pPr marL="254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4pPr>
      <a:lvl5pPr marL="317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5pPr>
      <a:lvl6pPr marL="381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6pPr>
      <a:lvl7pPr marL="444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7pPr>
      <a:lvl8pPr marL="508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8pPr>
      <a:lvl9pPr marL="571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b="0" baseline="0" cap="none" i="0" spc="0" strike="noStrike" sz="4800" u="none">
          <a:solidFill>
            <a:srgbClr val="838787"/>
          </a:solidFill>
          <a:uFillTx/>
          <a:latin typeface="Avenir Next Medium"/>
          <a:ea typeface="Avenir Next Medium"/>
          <a:cs typeface="Avenir Next Medium"/>
          <a:sym typeface="Avenir Next Medium"/>
        </a:defRPr>
      </a:lvl9pPr>
    </p:bodyStyle>
    <p:otherStyle>
      <a:lvl1pPr marL="0" marR="0" indent="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1pPr>
      <a:lvl2pPr marL="0" marR="0" indent="2286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2pPr>
      <a:lvl3pPr marL="0" marR="0" indent="4572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3pPr>
      <a:lvl4pPr marL="0" marR="0" indent="6858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4pPr>
      <a:lvl5pPr marL="0" marR="0" indent="9144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5pPr>
      <a:lvl6pPr marL="0" marR="0" indent="11430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6pPr>
      <a:lvl7pPr marL="0" marR="0" indent="13716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7pPr>
      <a:lvl8pPr marL="0" marR="0" indent="16002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8pPr>
      <a:lvl9pPr marL="0" marR="0" indent="1828800" algn="r" defTabSz="825500" latinLnBrk="0">
        <a:lnSpc>
          <a:spcPct val="8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DIN Alternate Bol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1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jpeg"/><Relationship Id="rId3" Type="http://schemas.openxmlformats.org/officeDocument/2006/relationships/image" Target="../media/image17.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8.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9.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0.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1.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trategies for Navigating Warp Speed Change - 2"/>
          <p:cNvSpPr txBox="1"/>
          <p:nvPr>
            <p:ph type="title"/>
          </p:nvPr>
        </p:nvSpPr>
        <p:spPr>
          <a:xfrm>
            <a:off x="598191" y="3426329"/>
            <a:ext cx="22860001" cy="5159772"/>
          </a:xfrm>
          <a:prstGeom prst="rect">
            <a:avLst/>
          </a:prstGeom>
        </p:spPr>
        <p:txBody>
          <a:bodyPr/>
          <a:lstStyle>
            <a:lvl1pPr algn="ctr" defTabSz="536575">
              <a:defRPr sz="19695"/>
            </a:lvl1pPr>
          </a:lstStyle>
          <a:p>
            <a:pPr/>
            <a:r>
              <a:t>Strategies for Navigating Warp Speed Change - 2</a:t>
            </a:r>
          </a:p>
        </p:txBody>
      </p:sp>
      <p:sp>
        <p:nvSpPr>
          <p:cNvPr id="167" name="Terri Martinson Elton"/>
          <p:cNvSpPr txBox="1"/>
          <p:nvPr>
            <p:ph type="body" sz="quarter" idx="1"/>
          </p:nvPr>
        </p:nvSpPr>
        <p:spPr>
          <a:xfrm>
            <a:off x="598191" y="8685532"/>
            <a:ext cx="22860001" cy="2540001"/>
          </a:xfrm>
          <a:prstGeom prst="rect">
            <a:avLst/>
          </a:prstGeom>
        </p:spPr>
        <p:txBody>
          <a:bodyPr/>
          <a:lstStyle>
            <a:lvl1pPr algn="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Double-click to edit"/>
          <p:cNvSpPr txBox="1"/>
          <p:nvPr>
            <p:ph type="subTitle" sz="quarter" idx="1"/>
          </p:nvPr>
        </p:nvSpPr>
        <p:spPr>
          <a:xfrm>
            <a:off x="762000" y="10323613"/>
            <a:ext cx="22860000" cy="2540001"/>
          </a:xfrm>
          <a:prstGeom prst="rect">
            <a:avLst/>
          </a:prstGeom>
        </p:spPr>
        <p:txBody>
          <a:bodyPr/>
          <a:lstStyle/>
          <a:p>
            <a:pPr/>
          </a:p>
        </p:txBody>
      </p:sp>
      <p:pic>
        <p:nvPicPr>
          <p:cNvPr id="170" name="Light-speed-ad73-1024x576.jpg" descr="Light-speed-ad73-1024x576.jpg"/>
          <p:cNvPicPr>
            <a:picLocks noChangeAspect="1"/>
          </p:cNvPicPr>
          <p:nvPr/>
        </p:nvPicPr>
        <p:blipFill>
          <a:blip r:embed="rId3">
            <a:extLst/>
          </a:blip>
          <a:srcRect l="0" t="0" r="0" b="0"/>
          <a:stretch>
            <a:fillRect/>
          </a:stretch>
        </p:blipFill>
        <p:spPr>
          <a:xfrm>
            <a:off x="584829" y="428625"/>
            <a:ext cx="22860001" cy="12858750"/>
          </a:xfrm>
          <a:prstGeom prst="rect">
            <a:avLst/>
          </a:prstGeom>
          <a:ln w="12700">
            <a:miter lim="400000"/>
          </a:ln>
        </p:spPr>
      </p:pic>
      <p:sp>
        <p:nvSpPr>
          <p:cNvPr id="171" name="Warp Speed"/>
          <p:cNvSpPr txBox="1"/>
          <p:nvPr/>
        </p:nvSpPr>
        <p:spPr>
          <a:xfrm>
            <a:off x="13776563" y="11137546"/>
            <a:ext cx="9342528" cy="222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12200">
                <a:latin typeface="Avenir Next Regular"/>
                <a:ea typeface="Avenir Next Regular"/>
                <a:cs typeface="Avenir Next Regular"/>
                <a:sym typeface="Avenir Next Regular"/>
              </a:defRPr>
            </a:lvl1pPr>
          </a:lstStyle>
          <a:p>
            <a:pPr/>
            <a:r>
              <a:t>Warp Speed</a:t>
            </a:r>
          </a:p>
        </p:txBody>
      </p:sp>
      <p:pic>
        <p:nvPicPr>
          <p:cNvPr id="172" name="Thomas-Friedman-graph.jpg" descr="Thomas-Friedman-graph.jpg"/>
          <p:cNvPicPr>
            <a:picLocks noChangeAspect="1"/>
          </p:cNvPicPr>
          <p:nvPr/>
        </p:nvPicPr>
        <p:blipFill>
          <a:blip r:embed="rId4">
            <a:extLst/>
          </a:blip>
          <a:stretch>
            <a:fillRect/>
          </a:stretch>
        </p:blipFill>
        <p:spPr>
          <a:xfrm>
            <a:off x="1302213" y="1541257"/>
            <a:ext cx="8847696" cy="6005375"/>
          </a:xfrm>
          <a:prstGeom prst="rect">
            <a:avLst/>
          </a:prstGeom>
          <a:ln w="12700">
            <a:miter lim="400000"/>
          </a:ln>
        </p:spPr>
      </p:pic>
      <p:sp>
        <p:nvSpPr>
          <p:cNvPr id="173" name="Thomas Friedman, Thanks for Being Late"/>
          <p:cNvSpPr txBox="1"/>
          <p:nvPr/>
        </p:nvSpPr>
        <p:spPr>
          <a:xfrm>
            <a:off x="2205900" y="2633465"/>
            <a:ext cx="7560854" cy="6731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647700">
              <a:spcBef>
                <a:spcPts val="0"/>
              </a:spcBef>
              <a:defRPr sz="4500">
                <a:solidFill>
                  <a:srgbClr val="232323"/>
                </a:solidFill>
                <a:latin typeface="+mn-lt"/>
                <a:ea typeface="+mn-ea"/>
                <a:cs typeface="+mn-cs"/>
                <a:sym typeface="DIN Condensed Bold"/>
              </a:defRPr>
            </a:pPr>
            <a:r>
              <a:t>Thomas Friedman, </a:t>
            </a:r>
            <a:r>
              <a:t>Thanks for Being Late</a:t>
            </a:r>
          </a:p>
        </p:txBody>
      </p:sp>
      <p:sp>
        <p:nvSpPr>
          <p:cNvPr id="174" name="the past is no longer a good predictor of the future"/>
          <p:cNvSpPr txBox="1"/>
          <p:nvPr/>
        </p:nvSpPr>
        <p:spPr>
          <a:xfrm>
            <a:off x="1080172" y="8698457"/>
            <a:ext cx="10749266" cy="2260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a:lnSpc>
                <a:spcPct val="80000"/>
              </a:lnSpc>
              <a:spcBef>
                <a:spcPts val="0"/>
              </a:spcBef>
              <a:defRPr cap="all" sz="8500">
                <a:solidFill>
                  <a:srgbClr val="FFFFFF"/>
                </a:solidFill>
                <a:latin typeface="+mn-lt"/>
                <a:ea typeface="+mn-ea"/>
                <a:cs typeface="+mn-cs"/>
                <a:sym typeface="DIN Condensed Bold"/>
              </a:defRPr>
            </a:lvl1pPr>
          </a:lstStyle>
          <a:p>
            <a:pPr/>
            <a:r>
              <a:t>the past is no longer a good predictor of the future</a:t>
            </a:r>
          </a:p>
        </p:txBody>
      </p:sp>
      <p:pic>
        <p:nvPicPr>
          <p:cNvPr id="175" name="child-binoculars-water.jpg" descr="child-binoculars-water.jpg"/>
          <p:cNvPicPr>
            <a:picLocks noChangeAspect="1"/>
          </p:cNvPicPr>
          <p:nvPr/>
        </p:nvPicPr>
        <p:blipFill>
          <a:blip r:embed="rId5">
            <a:extLst/>
          </a:blip>
          <a:srcRect l="17207" t="9862" r="19864" b="9862"/>
          <a:stretch>
            <a:fillRect/>
          </a:stretch>
        </p:blipFill>
        <p:spPr>
          <a:xfrm>
            <a:off x="13510823" y="2269486"/>
            <a:ext cx="8512108" cy="7244165"/>
          </a:xfrm>
          <a:prstGeom prst="rect">
            <a:avLst/>
          </a:prstGeom>
          <a:ln w="12700">
            <a:miter lim="400000"/>
          </a:ln>
        </p:spPr>
      </p:pic>
      <p:sp>
        <p:nvSpPr>
          <p:cNvPr id="176" name="Pivot"/>
          <p:cNvSpPr txBox="1"/>
          <p:nvPr/>
        </p:nvSpPr>
        <p:spPr>
          <a:xfrm>
            <a:off x="14518723" y="6364118"/>
            <a:ext cx="6902349" cy="39547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defRPr cap="all" sz="30300">
                <a:solidFill>
                  <a:srgbClr val="005493"/>
                </a:solidFill>
                <a:latin typeface="+mn-lt"/>
                <a:ea typeface="+mn-ea"/>
                <a:cs typeface="+mn-cs"/>
                <a:sym typeface="DIN Condensed Bold"/>
              </a:defRPr>
            </a:lvl1pPr>
          </a:lstStyle>
          <a:p>
            <a:pPr/>
            <a:r>
              <a:t>Pivot</a:t>
            </a:r>
          </a:p>
        </p:txBody>
      </p:sp>
      <p:sp>
        <p:nvSpPr>
          <p:cNvPr id="177" name="It is time to"/>
          <p:cNvSpPr txBox="1"/>
          <p:nvPr/>
        </p:nvSpPr>
        <p:spPr>
          <a:xfrm>
            <a:off x="16069981" y="2676410"/>
            <a:ext cx="5465534" cy="1231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3200"/>
              </a:spcBef>
              <a:defRPr cap="all" sz="7700">
                <a:solidFill>
                  <a:srgbClr val="A6AAA9"/>
                </a:solidFill>
                <a:latin typeface="DIN Alternate Bold"/>
                <a:ea typeface="DIN Alternate Bold"/>
                <a:cs typeface="DIN Alternate Bold"/>
                <a:sym typeface="DIN Alternate Bold"/>
              </a:defRPr>
            </a:lvl1pPr>
          </a:lstStyle>
          <a:p>
            <a:pPr/>
            <a:r>
              <a:t>It is time to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171"/>
                                        </p:tgtEl>
                                        <p:attrNameLst>
                                          <p:attrName>style.visibility</p:attrName>
                                        </p:attrNameLst>
                                      </p:cBhvr>
                                      <p:to>
                                        <p:strVal val="visible"/>
                                      </p:to>
                                    </p:set>
                                    <p:anim calcmode="lin" valueType="num">
                                      <p:cBhvr>
                                        <p:cTn id="7" dur="2500" fill="hold"/>
                                        <p:tgtEl>
                                          <p:spTgt spid="171"/>
                                        </p:tgtEl>
                                        <p:attrNameLst>
                                          <p:attrName>ppt_w</p:attrName>
                                        </p:attrNameLst>
                                      </p:cBhvr>
                                      <p:tavLst>
                                        <p:tav tm="0">
                                          <p:val>
                                            <p:strVal val="4*#ppt_w"/>
                                          </p:val>
                                        </p:tav>
                                        <p:tav tm="100000">
                                          <p:val>
                                            <p:strVal val="#ppt_w"/>
                                          </p:val>
                                        </p:tav>
                                      </p:tavLst>
                                    </p:anim>
                                    <p:anim calcmode="lin" valueType="num">
                                      <p:cBhvr>
                                        <p:cTn id="8" dur="2500" fill="hold"/>
                                        <p:tgtEl>
                                          <p:spTgt spid="171"/>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174"/>
                                        </p:tgtEl>
                                        <p:attrNameLst>
                                          <p:attrName>style.visibility</p:attrName>
                                        </p:attrNameLst>
                                      </p:cBhvr>
                                      <p:to>
                                        <p:strVal val="visible"/>
                                      </p:to>
                                    </p:set>
                                    <p:anim calcmode="lin" valueType="num">
                                      <p:cBhvr>
                                        <p:cTn id="13" dur="1000" fill="hold"/>
                                        <p:tgtEl>
                                          <p:spTgt spid="174"/>
                                        </p:tgtEl>
                                        <p:attrNameLst>
                                          <p:attrName>ppt_x</p:attrName>
                                        </p:attrNameLst>
                                      </p:cBhvr>
                                      <p:tavLst>
                                        <p:tav tm="0">
                                          <p:val>
                                            <p:strVal val="#ppt_x"/>
                                          </p:val>
                                        </p:tav>
                                        <p:tav tm="100000">
                                          <p:val>
                                            <p:strVal val="#ppt_x"/>
                                          </p:val>
                                        </p:tav>
                                      </p:tavLst>
                                    </p:anim>
                                    <p:anim calcmode="lin" valueType="num">
                                      <p:cBhvr>
                                        <p:cTn id="14" dur="1000" fill="hold"/>
                                        <p:tgtEl>
                                          <p:spTgt spid="17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1" grpId="1"/>
      <p:bldP build="whole" bldLvl="1" animBg="1" rev="0" advAuto="0" spid="174" grpId="2"/>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Transition requires Tending to the emotional process"/>
          <p:cNvSpPr txBox="1"/>
          <p:nvPr>
            <p:ph type="body" idx="21"/>
          </p:nvPr>
        </p:nvSpPr>
        <p:spPr>
          <a:xfrm>
            <a:off x="531827" y="2031999"/>
            <a:ext cx="8668574" cy="5181602"/>
          </a:xfrm>
          <a:prstGeom prst="rect">
            <a:avLst/>
          </a:prstGeom>
        </p:spPr>
        <p:txBody>
          <a:bodyPr/>
          <a:lstStyle>
            <a:lvl1pPr algn="ctr">
              <a:defRPr sz="10000"/>
            </a:lvl1pPr>
          </a:lstStyle>
          <a:p>
            <a:pPr/>
            <a:r>
              <a:t>Transition requires Tending to the emotional process </a:t>
            </a:r>
          </a:p>
        </p:txBody>
      </p:sp>
      <p:sp>
        <p:nvSpPr>
          <p:cNvPr id="182" name="William Bridges, The Way of Transition"/>
          <p:cNvSpPr txBox="1"/>
          <p:nvPr>
            <p:ph type="body" idx="23"/>
          </p:nvPr>
        </p:nvSpPr>
        <p:spPr>
          <a:xfrm>
            <a:off x="10300162" y="11655784"/>
            <a:ext cx="12573001" cy="1206501"/>
          </a:xfrm>
          <a:prstGeom prst="rect">
            <a:avLst/>
          </a:prstGeom>
        </p:spPr>
        <p:txBody>
          <a:bodyPr/>
          <a:lstStyle/>
          <a:p>
            <a:pPr>
              <a:defRPr sz="7700"/>
            </a:pPr>
            <a:r>
              <a:t>William Bridges, </a:t>
            </a:r>
            <a:r>
              <a:t>The Way of Transition</a:t>
            </a:r>
          </a:p>
        </p:txBody>
      </p:sp>
      <p:sp>
        <p:nvSpPr>
          <p:cNvPr id="183" name="There are no shortcuts"/>
          <p:cNvSpPr txBox="1"/>
          <p:nvPr/>
        </p:nvSpPr>
        <p:spPr>
          <a:xfrm>
            <a:off x="531827" y="7685889"/>
            <a:ext cx="8668574" cy="26416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a:lnSpc>
                <a:spcPct val="80000"/>
              </a:lnSpc>
              <a:spcBef>
                <a:spcPts val="0"/>
              </a:spcBef>
              <a:defRPr cap="all" sz="10000">
                <a:solidFill>
                  <a:schemeClr val="accent4">
                    <a:hueOff val="414058"/>
                    <a:satOff val="2144"/>
                    <a:lumOff val="10379"/>
                  </a:schemeClr>
                </a:solidFill>
                <a:latin typeface="+mn-lt"/>
                <a:ea typeface="+mn-ea"/>
                <a:cs typeface="+mn-cs"/>
                <a:sym typeface="DIN Condensed Bold"/>
              </a:defRPr>
            </a:lvl1pPr>
          </a:lstStyle>
          <a:p>
            <a:pPr/>
            <a:r>
              <a:t>There are no shortcuts</a:t>
            </a:r>
          </a:p>
        </p:txBody>
      </p:sp>
      <p:pic>
        <p:nvPicPr>
          <p:cNvPr id="184" name="Screen Shot 2020-06-08 at 8.58.33 PM.png" descr="Screen Shot 2020-06-08 at 8.58.33 PM.png"/>
          <p:cNvPicPr>
            <a:picLocks noChangeAspect="1"/>
          </p:cNvPicPr>
          <p:nvPr/>
        </p:nvPicPr>
        <p:blipFill>
          <a:blip r:embed="rId2">
            <a:extLst/>
          </a:blip>
          <a:stretch>
            <a:fillRect/>
          </a:stretch>
        </p:blipFill>
        <p:spPr>
          <a:xfrm>
            <a:off x="10617696" y="2068401"/>
            <a:ext cx="11011917" cy="8297932"/>
          </a:xfrm>
          <a:prstGeom prst="rect">
            <a:avLst/>
          </a:prstGeom>
          <a:ln w="25400">
            <a:miter lim="400000"/>
          </a:ln>
          <a:effectLst>
            <a:reflection blurRad="0" stA="82330" stPos="0" endA="0" endPos="40000" dist="0" dir="5400000" fadeDir="5400000" sx="100000" sy="-100000" kx="0" ky="0" algn="bl" rotWithShape="0"/>
          </a:effectLst>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Learn the difference between change…"/>
          <p:cNvSpPr txBox="1"/>
          <p:nvPr/>
        </p:nvSpPr>
        <p:spPr>
          <a:xfrm>
            <a:off x="11717577" y="5288977"/>
            <a:ext cx="10749266" cy="3911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lnSpc>
                <a:spcPct val="80000"/>
              </a:lnSpc>
              <a:spcBef>
                <a:spcPts val="0"/>
              </a:spcBef>
              <a:defRPr cap="all" sz="10000">
                <a:solidFill>
                  <a:srgbClr val="FFFFFF"/>
                </a:solidFill>
                <a:latin typeface="+mn-lt"/>
                <a:ea typeface="+mn-ea"/>
                <a:cs typeface="+mn-cs"/>
                <a:sym typeface="DIN Condensed Bold"/>
              </a:defRPr>
            </a:pPr>
            <a:r>
              <a:t>Learn the difference between change</a:t>
            </a:r>
          </a:p>
          <a:p>
            <a:pPr algn="ctr">
              <a:lnSpc>
                <a:spcPct val="80000"/>
              </a:lnSpc>
              <a:spcBef>
                <a:spcPts val="0"/>
              </a:spcBef>
              <a:defRPr cap="all" sz="10000">
                <a:solidFill>
                  <a:srgbClr val="FFFFFF"/>
                </a:solidFill>
                <a:latin typeface="+mn-lt"/>
                <a:ea typeface="+mn-ea"/>
                <a:cs typeface="+mn-cs"/>
                <a:sym typeface="DIN Condensed Bold"/>
              </a:defRPr>
            </a:pPr>
            <a:r>
              <a:t>And transition</a:t>
            </a:r>
          </a:p>
        </p:txBody>
      </p:sp>
      <p:pic>
        <p:nvPicPr>
          <p:cNvPr id="187" name="slide11_orig.jpg" descr="slide11_orig.jpg"/>
          <p:cNvPicPr>
            <a:picLocks noChangeAspect="1"/>
          </p:cNvPicPr>
          <p:nvPr/>
        </p:nvPicPr>
        <p:blipFill>
          <a:blip r:embed="rId3">
            <a:extLst/>
          </a:blip>
          <a:stretch>
            <a:fillRect/>
          </a:stretch>
        </p:blipFill>
        <p:spPr>
          <a:xfrm>
            <a:off x="1412178" y="3208479"/>
            <a:ext cx="9732055" cy="7299042"/>
          </a:xfrm>
          <a:prstGeom prst="rect">
            <a:avLst/>
          </a:prstGeom>
          <a:ln w="12700">
            <a:miter lim="400000"/>
          </a:ln>
        </p:spPr>
      </p:pic>
      <p:sp>
        <p:nvSpPr>
          <p:cNvPr id="188" name="Arrow"/>
          <p:cNvSpPr/>
          <p:nvPr/>
        </p:nvSpPr>
        <p:spPr>
          <a:xfrm rot="2682371">
            <a:off x="258827" y="5338096"/>
            <a:ext cx="2608640" cy="1270001"/>
          </a:xfrm>
          <a:prstGeom prst="rightArrow">
            <a:avLst>
              <a:gd name="adj1" fmla="val 32000"/>
              <a:gd name="adj2" fmla="val 64000"/>
            </a:avLst>
          </a:prstGeom>
          <a:solidFill>
            <a:schemeClr val="accent1"/>
          </a:solidFill>
          <a:ln w="12700">
            <a:miter lim="400000"/>
          </a:ln>
        </p:spPr>
        <p:txBody>
          <a:bodyPr lIns="50800" tIns="50800" rIns="50800" bIns="50800" anchor="ctr"/>
          <a:lstStyle/>
          <a:p>
            <a:pPr algn="ctr">
              <a:lnSpc>
                <a:spcPct val="80000"/>
              </a:lnSpc>
              <a:spcBef>
                <a:spcPts val="0"/>
              </a:spcBef>
              <a:defRPr cap="all" sz="4000">
                <a:solidFill>
                  <a:srgbClr val="FFFFFF"/>
                </a:solidFill>
                <a:latin typeface="+mn-lt"/>
                <a:ea typeface="+mn-ea"/>
                <a:cs typeface="+mn-cs"/>
                <a:sym typeface="DIN Condensed Bold"/>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86"/>
                                        </p:tgtEl>
                                        <p:attrNameLst>
                                          <p:attrName>style.visibility</p:attrName>
                                        </p:attrNameLst>
                                      </p:cBhvr>
                                      <p:to>
                                        <p:strVal val="visible"/>
                                      </p:to>
                                    </p:set>
                                    <p:anim calcmode="lin" valueType="num">
                                      <p:cBhvr>
                                        <p:cTn id="7" dur="1000" fill="hold"/>
                                        <p:tgtEl>
                                          <p:spTgt spid="186"/>
                                        </p:tgtEl>
                                        <p:attrNameLst>
                                          <p:attrName>ppt_x</p:attrName>
                                        </p:attrNameLst>
                                      </p:cBhvr>
                                      <p:tavLst>
                                        <p:tav tm="0">
                                          <p:val>
                                            <p:strVal val="#ppt_x"/>
                                          </p:val>
                                        </p:tav>
                                        <p:tav tm="100000">
                                          <p:val>
                                            <p:strVal val="#ppt_x"/>
                                          </p:val>
                                        </p:tav>
                                      </p:tavLst>
                                    </p:anim>
                                    <p:anim calcmode="lin" valueType="num">
                                      <p:cBhvr>
                                        <p:cTn id="8" dur="1000" fill="hold"/>
                                        <p:tgtEl>
                                          <p:spTgt spid="18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6"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Learn the difference between change…"/>
          <p:cNvSpPr txBox="1"/>
          <p:nvPr/>
        </p:nvSpPr>
        <p:spPr>
          <a:xfrm>
            <a:off x="11717577" y="5288977"/>
            <a:ext cx="10749266" cy="3911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lnSpc>
                <a:spcPct val="80000"/>
              </a:lnSpc>
              <a:spcBef>
                <a:spcPts val="0"/>
              </a:spcBef>
              <a:defRPr cap="all" sz="10000">
                <a:solidFill>
                  <a:srgbClr val="FFFFFF"/>
                </a:solidFill>
                <a:latin typeface="+mn-lt"/>
                <a:ea typeface="+mn-ea"/>
                <a:cs typeface="+mn-cs"/>
                <a:sym typeface="DIN Condensed Bold"/>
              </a:defRPr>
            </a:pPr>
            <a:r>
              <a:t>Learn the difference between change</a:t>
            </a:r>
          </a:p>
          <a:p>
            <a:pPr algn="ctr">
              <a:lnSpc>
                <a:spcPct val="80000"/>
              </a:lnSpc>
              <a:spcBef>
                <a:spcPts val="0"/>
              </a:spcBef>
              <a:defRPr cap="all" sz="10000">
                <a:solidFill>
                  <a:srgbClr val="FFFFFF"/>
                </a:solidFill>
                <a:latin typeface="+mn-lt"/>
                <a:ea typeface="+mn-ea"/>
                <a:cs typeface="+mn-cs"/>
                <a:sym typeface="DIN Condensed Bold"/>
              </a:defRPr>
            </a:pPr>
            <a:r>
              <a:t>And transition</a:t>
            </a:r>
          </a:p>
        </p:txBody>
      </p:sp>
      <p:pic>
        <p:nvPicPr>
          <p:cNvPr id="193" name="slide11_orig.jpg" descr="slide11_orig.jpg"/>
          <p:cNvPicPr>
            <a:picLocks noChangeAspect="1"/>
          </p:cNvPicPr>
          <p:nvPr/>
        </p:nvPicPr>
        <p:blipFill>
          <a:blip r:embed="rId3">
            <a:extLst/>
          </a:blip>
          <a:stretch>
            <a:fillRect/>
          </a:stretch>
        </p:blipFill>
        <p:spPr>
          <a:xfrm>
            <a:off x="1412178" y="3208479"/>
            <a:ext cx="9732055" cy="7299042"/>
          </a:xfrm>
          <a:prstGeom prst="rect">
            <a:avLst/>
          </a:prstGeom>
          <a:ln w="12700">
            <a:miter lim="400000"/>
          </a:ln>
        </p:spPr>
      </p:pic>
      <p:sp>
        <p:nvSpPr>
          <p:cNvPr id="194" name="Arrow"/>
          <p:cNvSpPr/>
          <p:nvPr/>
        </p:nvSpPr>
        <p:spPr>
          <a:xfrm rot="5416025">
            <a:off x="4984754" y="4297033"/>
            <a:ext cx="2608641" cy="1270001"/>
          </a:xfrm>
          <a:prstGeom prst="rightArrow">
            <a:avLst>
              <a:gd name="adj1" fmla="val 32000"/>
              <a:gd name="adj2" fmla="val 64000"/>
            </a:avLst>
          </a:prstGeom>
          <a:solidFill>
            <a:schemeClr val="accent1"/>
          </a:solidFill>
          <a:ln w="12700">
            <a:miter lim="400000"/>
          </a:ln>
        </p:spPr>
        <p:txBody>
          <a:bodyPr lIns="50800" tIns="50800" rIns="50800" bIns="50800" anchor="ctr"/>
          <a:lstStyle/>
          <a:p>
            <a:pPr algn="ctr">
              <a:lnSpc>
                <a:spcPct val="80000"/>
              </a:lnSpc>
              <a:spcBef>
                <a:spcPts val="0"/>
              </a:spcBef>
              <a:defRPr cap="all" sz="4000">
                <a:solidFill>
                  <a:srgbClr val="FFFFFF"/>
                </a:solidFill>
                <a:latin typeface="+mn-lt"/>
                <a:ea typeface="+mn-ea"/>
                <a:cs typeface="+mn-cs"/>
                <a:sym typeface="DIN Condensed Bold"/>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92"/>
                                        </p:tgtEl>
                                        <p:attrNameLst>
                                          <p:attrName>style.visibility</p:attrName>
                                        </p:attrNameLst>
                                      </p:cBhvr>
                                      <p:to>
                                        <p:strVal val="visible"/>
                                      </p:to>
                                    </p:set>
                                    <p:anim calcmode="lin" valueType="num">
                                      <p:cBhvr>
                                        <p:cTn id="7" dur="1000" fill="hold"/>
                                        <p:tgtEl>
                                          <p:spTgt spid="192"/>
                                        </p:tgtEl>
                                        <p:attrNameLst>
                                          <p:attrName>ppt_x</p:attrName>
                                        </p:attrNameLst>
                                      </p:cBhvr>
                                      <p:tavLst>
                                        <p:tav tm="0">
                                          <p:val>
                                            <p:strVal val="#ppt_x"/>
                                          </p:val>
                                        </p:tav>
                                        <p:tav tm="100000">
                                          <p:val>
                                            <p:strVal val="#ppt_x"/>
                                          </p:val>
                                        </p:tav>
                                      </p:tavLst>
                                    </p:anim>
                                    <p:anim calcmode="lin" valueType="num">
                                      <p:cBhvr>
                                        <p:cTn id="8" dur="1000" fill="hold"/>
                                        <p:tgtEl>
                                          <p:spTgt spid="19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2"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images-4.jpg" descr="images-4.jpg"/>
          <p:cNvPicPr>
            <a:picLocks noChangeAspect="1"/>
          </p:cNvPicPr>
          <p:nvPr/>
        </p:nvPicPr>
        <p:blipFill>
          <a:blip r:embed="rId3">
            <a:extLst/>
          </a:blip>
          <a:stretch>
            <a:fillRect/>
          </a:stretch>
        </p:blipFill>
        <p:spPr>
          <a:xfrm>
            <a:off x="8677935" y="7707458"/>
            <a:ext cx="14078405" cy="5174765"/>
          </a:xfrm>
          <a:prstGeom prst="rect">
            <a:avLst/>
          </a:prstGeom>
          <a:ln w="12700">
            <a:miter lim="400000"/>
          </a:ln>
        </p:spPr>
      </p:pic>
      <p:sp>
        <p:nvSpPr>
          <p:cNvPr id="199" name="The neutral zone"/>
          <p:cNvSpPr txBox="1"/>
          <p:nvPr/>
        </p:nvSpPr>
        <p:spPr>
          <a:xfrm>
            <a:off x="13175065" y="9559854"/>
            <a:ext cx="10749266" cy="26416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a:lnSpc>
                <a:spcPct val="80000"/>
              </a:lnSpc>
              <a:spcBef>
                <a:spcPts val="0"/>
              </a:spcBef>
              <a:defRPr cap="all" sz="10000">
                <a:solidFill>
                  <a:srgbClr val="FFFFFF"/>
                </a:solidFill>
                <a:latin typeface="+mn-lt"/>
                <a:ea typeface="+mn-ea"/>
                <a:cs typeface="+mn-cs"/>
                <a:sym typeface="DIN Condensed Bold"/>
              </a:defRPr>
            </a:lvl1pPr>
          </a:lstStyle>
          <a:p>
            <a:pPr/>
            <a:r>
              <a:t>The neutral zone</a:t>
            </a:r>
          </a:p>
        </p:txBody>
      </p:sp>
      <p:pic>
        <p:nvPicPr>
          <p:cNvPr id="200" name="images-5.jpg" descr="images-5.jpg"/>
          <p:cNvPicPr>
            <a:picLocks noChangeAspect="1"/>
          </p:cNvPicPr>
          <p:nvPr/>
        </p:nvPicPr>
        <p:blipFill>
          <a:blip r:embed="rId4">
            <a:extLst/>
          </a:blip>
          <a:stretch>
            <a:fillRect/>
          </a:stretch>
        </p:blipFill>
        <p:spPr>
          <a:xfrm>
            <a:off x="30348016" y="1694717"/>
            <a:ext cx="8205577" cy="5410924"/>
          </a:xfrm>
          <a:prstGeom prst="rect">
            <a:avLst/>
          </a:prstGeom>
          <a:ln w="12700">
            <a:miter lim="400000"/>
          </a:ln>
        </p:spPr>
      </p:pic>
      <p:pic>
        <p:nvPicPr>
          <p:cNvPr id="201" name="images-6.jpg" descr="images-6.jpg"/>
          <p:cNvPicPr>
            <a:picLocks noChangeAspect="1"/>
          </p:cNvPicPr>
          <p:nvPr/>
        </p:nvPicPr>
        <p:blipFill>
          <a:blip r:embed="rId5">
            <a:extLst/>
          </a:blip>
          <a:stretch>
            <a:fillRect/>
          </a:stretch>
        </p:blipFill>
        <p:spPr>
          <a:xfrm>
            <a:off x="18758399" y="556335"/>
            <a:ext cx="4752672" cy="6714092"/>
          </a:xfrm>
          <a:prstGeom prst="rect">
            <a:avLst/>
          </a:prstGeom>
          <a:ln w="12700">
            <a:miter lim="400000"/>
          </a:ln>
        </p:spPr>
      </p:pic>
      <p:pic>
        <p:nvPicPr>
          <p:cNvPr id="202" name="images-9.jpg" descr="images-9.jpg"/>
          <p:cNvPicPr>
            <a:picLocks noChangeAspect="1"/>
          </p:cNvPicPr>
          <p:nvPr/>
        </p:nvPicPr>
        <p:blipFill>
          <a:blip r:embed="rId6">
            <a:extLst/>
          </a:blip>
          <a:stretch>
            <a:fillRect/>
          </a:stretch>
        </p:blipFill>
        <p:spPr>
          <a:xfrm>
            <a:off x="1502237" y="941378"/>
            <a:ext cx="5655749" cy="3798021"/>
          </a:xfrm>
          <a:prstGeom prst="rect">
            <a:avLst/>
          </a:prstGeom>
          <a:ln w="12700">
            <a:miter lim="400000"/>
          </a:ln>
        </p:spPr>
      </p:pic>
      <p:pic>
        <p:nvPicPr>
          <p:cNvPr id="203" name="images-10.jpg" descr="images-10.jpg"/>
          <p:cNvPicPr>
            <a:picLocks noChangeAspect="1"/>
          </p:cNvPicPr>
          <p:nvPr/>
        </p:nvPicPr>
        <p:blipFill>
          <a:blip r:embed="rId7">
            <a:extLst/>
          </a:blip>
          <a:stretch>
            <a:fillRect/>
          </a:stretch>
        </p:blipFill>
        <p:spPr>
          <a:xfrm>
            <a:off x="1115866" y="4768484"/>
            <a:ext cx="6428491" cy="4277869"/>
          </a:xfrm>
          <a:prstGeom prst="rect">
            <a:avLst/>
          </a:prstGeom>
          <a:ln w="12700">
            <a:miter lim="400000"/>
          </a:ln>
        </p:spPr>
      </p:pic>
      <p:pic>
        <p:nvPicPr>
          <p:cNvPr id="204" name="images-11.jpg" descr="images-11.jpg"/>
          <p:cNvPicPr>
            <a:picLocks noChangeAspect="1"/>
          </p:cNvPicPr>
          <p:nvPr/>
        </p:nvPicPr>
        <p:blipFill>
          <a:blip r:embed="rId8">
            <a:extLst/>
          </a:blip>
          <a:stretch>
            <a:fillRect/>
          </a:stretch>
        </p:blipFill>
        <p:spPr>
          <a:xfrm>
            <a:off x="1617352" y="9075438"/>
            <a:ext cx="5425518" cy="3610436"/>
          </a:xfrm>
          <a:prstGeom prst="rect">
            <a:avLst/>
          </a:prstGeom>
          <a:ln w="12700">
            <a:miter lim="400000"/>
          </a:ln>
        </p:spPr>
      </p:pic>
      <p:pic>
        <p:nvPicPr>
          <p:cNvPr id="205" name="960x0.jpg" descr="960x0.jpg"/>
          <p:cNvPicPr>
            <a:picLocks noChangeAspect="1"/>
          </p:cNvPicPr>
          <p:nvPr/>
        </p:nvPicPr>
        <p:blipFill>
          <a:blip r:embed="rId9">
            <a:extLst/>
          </a:blip>
          <a:stretch>
            <a:fillRect/>
          </a:stretch>
        </p:blipFill>
        <p:spPr>
          <a:xfrm>
            <a:off x="8786679" y="654532"/>
            <a:ext cx="9963360" cy="6517698"/>
          </a:xfrm>
          <a:prstGeom prst="rect">
            <a:avLst/>
          </a:prstGeom>
          <a:ln w="12700">
            <a:miter lim="400000"/>
          </a:ln>
        </p:spPr>
      </p:pic>
      <p:sp>
        <p:nvSpPr>
          <p:cNvPr id="206" name="The ending"/>
          <p:cNvSpPr txBox="1"/>
          <p:nvPr/>
        </p:nvSpPr>
        <p:spPr>
          <a:xfrm>
            <a:off x="-1044522" y="5936271"/>
            <a:ext cx="10749266" cy="13716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a:lnSpc>
                <a:spcPct val="80000"/>
              </a:lnSpc>
              <a:spcBef>
                <a:spcPts val="0"/>
              </a:spcBef>
              <a:defRPr cap="all" sz="10000">
                <a:solidFill>
                  <a:srgbClr val="FFFFFF"/>
                </a:solidFill>
                <a:latin typeface="+mn-lt"/>
                <a:ea typeface="+mn-ea"/>
                <a:cs typeface="+mn-cs"/>
                <a:sym typeface="DIN Condensed Bold"/>
              </a:defRPr>
            </a:lvl1pPr>
          </a:lstStyle>
          <a:p>
            <a:pPr/>
            <a:r>
              <a:t>The ending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06"/>
                                        </p:tgtEl>
                                        <p:attrNameLst>
                                          <p:attrName>style.visibility</p:attrName>
                                        </p:attrNameLst>
                                      </p:cBhvr>
                                      <p:to>
                                        <p:strVal val="visible"/>
                                      </p:to>
                                    </p:set>
                                    <p:anim calcmode="lin" valueType="num">
                                      <p:cBhvr>
                                        <p:cTn id="7" dur="1000" fill="hold"/>
                                        <p:tgtEl>
                                          <p:spTgt spid="206"/>
                                        </p:tgtEl>
                                        <p:attrNameLst>
                                          <p:attrName>ppt_x</p:attrName>
                                        </p:attrNameLst>
                                      </p:cBhvr>
                                      <p:tavLst>
                                        <p:tav tm="0">
                                          <p:val>
                                            <p:strVal val="#ppt_x"/>
                                          </p:val>
                                        </p:tav>
                                        <p:tav tm="100000">
                                          <p:val>
                                            <p:strVal val="#ppt_x"/>
                                          </p:val>
                                        </p:tav>
                                      </p:tavLst>
                                    </p:anim>
                                    <p:anim calcmode="lin" valueType="num">
                                      <p:cBhvr>
                                        <p:cTn id="8" dur="1000" fill="hold"/>
                                        <p:tgtEl>
                                          <p:spTgt spid="20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199"/>
                                        </p:tgtEl>
                                        <p:attrNameLst>
                                          <p:attrName>style.visibility</p:attrName>
                                        </p:attrNameLst>
                                      </p:cBhvr>
                                      <p:to>
                                        <p:strVal val="visible"/>
                                      </p:to>
                                    </p:set>
                                    <p:anim calcmode="lin" valueType="num">
                                      <p:cBhvr>
                                        <p:cTn id="13" dur="1000" fill="hold"/>
                                        <p:tgtEl>
                                          <p:spTgt spid="199"/>
                                        </p:tgtEl>
                                        <p:attrNameLst>
                                          <p:attrName>ppt_x</p:attrName>
                                        </p:attrNameLst>
                                      </p:cBhvr>
                                      <p:tavLst>
                                        <p:tav tm="0">
                                          <p:val>
                                            <p:strVal val="#ppt_x"/>
                                          </p:val>
                                        </p:tav>
                                        <p:tav tm="100000">
                                          <p:val>
                                            <p:strVal val="#ppt_x"/>
                                          </p:val>
                                        </p:tav>
                                      </p:tavLst>
                                    </p:anim>
                                    <p:anim calcmode="lin" valueType="num">
                                      <p:cBhvr>
                                        <p:cTn id="14" dur="1000" fill="hold"/>
                                        <p:tgtEl>
                                          <p:spTgt spid="19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9" grpId="2"/>
      <p:bldP build="whole" bldLvl="1" animBg="1" rev="0" advAuto="0" spid="206"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Learn the difference between change…"/>
          <p:cNvSpPr txBox="1"/>
          <p:nvPr/>
        </p:nvSpPr>
        <p:spPr>
          <a:xfrm>
            <a:off x="11717577" y="5288977"/>
            <a:ext cx="10749266" cy="3911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lnSpc>
                <a:spcPct val="80000"/>
              </a:lnSpc>
              <a:spcBef>
                <a:spcPts val="0"/>
              </a:spcBef>
              <a:defRPr cap="all" sz="10000">
                <a:solidFill>
                  <a:srgbClr val="FFFFFF"/>
                </a:solidFill>
                <a:latin typeface="+mn-lt"/>
                <a:ea typeface="+mn-ea"/>
                <a:cs typeface="+mn-cs"/>
                <a:sym typeface="DIN Condensed Bold"/>
              </a:defRPr>
            </a:pPr>
            <a:r>
              <a:t>Learn the difference between change</a:t>
            </a:r>
          </a:p>
          <a:p>
            <a:pPr algn="ctr">
              <a:lnSpc>
                <a:spcPct val="80000"/>
              </a:lnSpc>
              <a:spcBef>
                <a:spcPts val="0"/>
              </a:spcBef>
              <a:defRPr cap="all" sz="10000">
                <a:solidFill>
                  <a:srgbClr val="FFFFFF"/>
                </a:solidFill>
                <a:latin typeface="+mn-lt"/>
                <a:ea typeface="+mn-ea"/>
                <a:cs typeface="+mn-cs"/>
                <a:sym typeface="DIN Condensed Bold"/>
              </a:defRPr>
            </a:pPr>
            <a:r>
              <a:t>And transition</a:t>
            </a:r>
          </a:p>
        </p:txBody>
      </p:sp>
      <p:pic>
        <p:nvPicPr>
          <p:cNvPr id="211" name="slide11_orig.jpg" descr="slide11_orig.jpg"/>
          <p:cNvPicPr>
            <a:picLocks noChangeAspect="1"/>
          </p:cNvPicPr>
          <p:nvPr/>
        </p:nvPicPr>
        <p:blipFill>
          <a:blip r:embed="rId3">
            <a:extLst/>
          </a:blip>
          <a:stretch>
            <a:fillRect/>
          </a:stretch>
        </p:blipFill>
        <p:spPr>
          <a:xfrm>
            <a:off x="1412178" y="3208479"/>
            <a:ext cx="9732055" cy="7299042"/>
          </a:xfrm>
          <a:prstGeom prst="rect">
            <a:avLst/>
          </a:prstGeom>
          <a:ln w="12700">
            <a:miter lim="400000"/>
          </a:ln>
        </p:spPr>
      </p:pic>
      <p:sp>
        <p:nvSpPr>
          <p:cNvPr id="212" name="Arrow"/>
          <p:cNvSpPr/>
          <p:nvPr/>
        </p:nvSpPr>
        <p:spPr>
          <a:xfrm rot="5416025">
            <a:off x="4984754" y="4297034"/>
            <a:ext cx="2608641" cy="1270001"/>
          </a:xfrm>
          <a:prstGeom prst="rightArrow">
            <a:avLst>
              <a:gd name="adj1" fmla="val 32000"/>
              <a:gd name="adj2" fmla="val 64000"/>
            </a:avLst>
          </a:prstGeom>
          <a:solidFill>
            <a:schemeClr val="accent1"/>
          </a:solidFill>
          <a:ln w="12700">
            <a:miter lim="400000"/>
          </a:ln>
        </p:spPr>
        <p:txBody>
          <a:bodyPr lIns="50800" tIns="50800" rIns="50800" bIns="50800" anchor="ctr"/>
          <a:lstStyle/>
          <a:p>
            <a:pPr algn="ctr">
              <a:lnSpc>
                <a:spcPct val="80000"/>
              </a:lnSpc>
              <a:spcBef>
                <a:spcPts val="0"/>
              </a:spcBef>
              <a:defRPr cap="all" sz="4000">
                <a:solidFill>
                  <a:srgbClr val="FFFFFF"/>
                </a:solidFill>
                <a:latin typeface="+mn-lt"/>
                <a:ea typeface="+mn-ea"/>
                <a:cs typeface="+mn-cs"/>
                <a:sym typeface="DIN Condensed Bold"/>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10"/>
                                        </p:tgtEl>
                                        <p:attrNameLst>
                                          <p:attrName>style.visibility</p:attrName>
                                        </p:attrNameLst>
                                      </p:cBhvr>
                                      <p:to>
                                        <p:strVal val="visible"/>
                                      </p:to>
                                    </p:set>
                                    <p:anim calcmode="lin" valueType="num">
                                      <p:cBhvr>
                                        <p:cTn id="7" dur="1000" fill="hold"/>
                                        <p:tgtEl>
                                          <p:spTgt spid="210"/>
                                        </p:tgtEl>
                                        <p:attrNameLst>
                                          <p:attrName>ppt_x</p:attrName>
                                        </p:attrNameLst>
                                      </p:cBhvr>
                                      <p:tavLst>
                                        <p:tav tm="0">
                                          <p:val>
                                            <p:strVal val="#ppt_x"/>
                                          </p:val>
                                        </p:tav>
                                        <p:tav tm="100000">
                                          <p:val>
                                            <p:strVal val="#ppt_x"/>
                                          </p:val>
                                        </p:tav>
                                      </p:tavLst>
                                    </p:anim>
                                    <p:anim calcmode="lin" valueType="num">
                                      <p:cBhvr>
                                        <p:cTn id="8" dur="1000" fill="hold"/>
                                        <p:tgtEl>
                                          <p:spTgt spid="2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0"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6" name="images-17.jpg" descr="images-17.jpg"/>
          <p:cNvPicPr>
            <a:picLocks noChangeAspect="1"/>
          </p:cNvPicPr>
          <p:nvPr>
            <p:ph type="pic" idx="21"/>
          </p:nvPr>
        </p:nvPicPr>
        <p:blipFill>
          <a:blip r:embed="rId2">
            <a:extLst/>
          </a:blip>
          <a:srcRect l="0" t="0" r="0" b="0"/>
          <a:stretch>
            <a:fillRect/>
          </a:stretch>
        </p:blipFill>
        <p:spPr>
          <a:xfrm>
            <a:off x="0" y="3977639"/>
            <a:ext cx="10287000" cy="5760722"/>
          </a:xfrm>
          <a:prstGeom prst="rect">
            <a:avLst/>
          </a:prstGeom>
        </p:spPr>
      </p:pic>
      <p:sp>
        <p:nvSpPr>
          <p:cNvPr id="217" name="being"/>
          <p:cNvSpPr txBox="1"/>
          <p:nvPr>
            <p:ph type="title"/>
          </p:nvPr>
        </p:nvSpPr>
        <p:spPr>
          <a:prstGeom prst="rect">
            <a:avLst/>
          </a:prstGeom>
        </p:spPr>
        <p:txBody>
          <a:bodyPr/>
          <a:lstStyle>
            <a:lvl1pPr defTabSz="792479">
              <a:defRPr sz="29088"/>
            </a:lvl1pPr>
          </a:lstStyle>
          <a:p>
            <a:pPr/>
            <a:r>
              <a:t>being</a:t>
            </a:r>
          </a:p>
        </p:txBody>
      </p:sp>
      <p:sp>
        <p:nvSpPr>
          <p:cNvPr id="218" name="This is a season of"/>
          <p:cNvSpPr txBox="1"/>
          <p:nvPr>
            <p:ph type="body" sz="quarter" idx="1"/>
          </p:nvPr>
        </p:nvSpPr>
        <p:spPr>
          <a:prstGeom prst="rect">
            <a:avLst/>
          </a:prstGeom>
        </p:spPr>
        <p:txBody>
          <a:bodyPr/>
          <a:lstStyle/>
          <a:p>
            <a:pPr/>
            <a:r>
              <a:t>This is a season of</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0" name="images-23.jpg" descr="images-23.jpg"/>
          <p:cNvPicPr>
            <a:picLocks noChangeAspect="1"/>
          </p:cNvPicPr>
          <p:nvPr>
            <p:ph type="pic" idx="21"/>
          </p:nvPr>
        </p:nvPicPr>
        <p:blipFill>
          <a:blip r:embed="rId2">
            <a:extLst/>
          </a:blip>
          <a:srcRect l="0" t="0" r="0" b="0"/>
          <a:stretch>
            <a:fillRect/>
          </a:stretch>
        </p:blipFill>
        <p:spPr>
          <a:xfrm>
            <a:off x="0" y="3435234"/>
            <a:ext cx="10287000" cy="6845532"/>
          </a:xfrm>
          <a:prstGeom prst="rect">
            <a:avLst/>
          </a:prstGeom>
        </p:spPr>
      </p:pic>
      <p:sp>
        <p:nvSpPr>
          <p:cNvPr id="221" name="rest"/>
          <p:cNvSpPr txBox="1"/>
          <p:nvPr>
            <p:ph type="title"/>
          </p:nvPr>
        </p:nvSpPr>
        <p:spPr>
          <a:prstGeom prst="rect">
            <a:avLst/>
          </a:prstGeom>
        </p:spPr>
        <p:txBody>
          <a:bodyPr/>
          <a:lstStyle>
            <a:lvl1pPr defTabSz="792479">
              <a:defRPr sz="29088"/>
            </a:lvl1pPr>
          </a:lstStyle>
          <a:p>
            <a:pPr/>
            <a:r>
              <a:t>rest</a:t>
            </a:r>
          </a:p>
        </p:txBody>
      </p:sp>
      <p:sp>
        <p:nvSpPr>
          <p:cNvPr id="222" name="This is a season for"/>
          <p:cNvSpPr txBox="1"/>
          <p:nvPr>
            <p:ph type="body" sz="quarter" idx="1"/>
          </p:nvPr>
        </p:nvSpPr>
        <p:spPr>
          <a:prstGeom prst="rect">
            <a:avLst/>
          </a:prstGeom>
        </p:spPr>
        <p:txBody>
          <a:bodyPr/>
          <a:lstStyle/>
          <a:p>
            <a:pPr/>
            <a:r>
              <a:t>This is a season for</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4" name="images-29.jpg" descr="images-29.jpg"/>
          <p:cNvPicPr>
            <a:picLocks noChangeAspect="1"/>
          </p:cNvPicPr>
          <p:nvPr>
            <p:ph type="pic" idx="21"/>
          </p:nvPr>
        </p:nvPicPr>
        <p:blipFill>
          <a:blip r:embed="rId2">
            <a:extLst/>
          </a:blip>
          <a:srcRect l="0" t="0" r="0" b="0"/>
          <a:stretch>
            <a:fillRect/>
          </a:stretch>
        </p:blipFill>
        <p:spPr>
          <a:xfrm>
            <a:off x="0" y="4013746"/>
            <a:ext cx="10287000" cy="5688508"/>
          </a:xfrm>
          <a:prstGeom prst="rect">
            <a:avLst/>
          </a:prstGeom>
        </p:spPr>
      </p:pic>
      <p:sp>
        <p:nvSpPr>
          <p:cNvPr id="225" name="Grace"/>
          <p:cNvSpPr txBox="1"/>
          <p:nvPr>
            <p:ph type="title"/>
          </p:nvPr>
        </p:nvSpPr>
        <p:spPr>
          <a:prstGeom prst="rect">
            <a:avLst/>
          </a:prstGeom>
        </p:spPr>
        <p:txBody>
          <a:bodyPr/>
          <a:lstStyle>
            <a:lvl1pPr defTabSz="792479">
              <a:defRPr sz="29088"/>
            </a:lvl1pPr>
          </a:lstStyle>
          <a:p>
            <a:pPr/>
            <a:r>
              <a:t>Grace</a:t>
            </a:r>
          </a:p>
        </p:txBody>
      </p:sp>
      <p:sp>
        <p:nvSpPr>
          <p:cNvPr id="226" name="This is a season for"/>
          <p:cNvSpPr txBox="1"/>
          <p:nvPr>
            <p:ph type="body" sz="quarter" idx="1"/>
          </p:nvPr>
        </p:nvSpPr>
        <p:spPr>
          <a:prstGeom prst="rect">
            <a:avLst/>
          </a:prstGeom>
        </p:spPr>
        <p:txBody>
          <a:bodyPr/>
          <a:lstStyle/>
          <a:p>
            <a:pPr/>
            <a:r>
              <a:t>This is a season for</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8" name="images-19.jpg" descr="images-19.jpg"/>
          <p:cNvPicPr>
            <a:picLocks noChangeAspect="1"/>
          </p:cNvPicPr>
          <p:nvPr>
            <p:ph type="pic" idx="21"/>
          </p:nvPr>
        </p:nvPicPr>
        <p:blipFill>
          <a:blip r:embed="rId2">
            <a:extLst/>
          </a:blip>
          <a:srcRect l="0" t="0" r="0" b="0"/>
          <a:stretch>
            <a:fillRect/>
          </a:stretch>
        </p:blipFill>
        <p:spPr>
          <a:xfrm>
            <a:off x="0" y="3435234"/>
            <a:ext cx="10287000" cy="6845532"/>
          </a:xfrm>
          <a:prstGeom prst="rect">
            <a:avLst/>
          </a:prstGeom>
        </p:spPr>
      </p:pic>
      <p:sp>
        <p:nvSpPr>
          <p:cNvPr id="229" name="Recreation"/>
          <p:cNvSpPr txBox="1"/>
          <p:nvPr>
            <p:ph type="title"/>
          </p:nvPr>
        </p:nvSpPr>
        <p:spPr>
          <a:prstGeom prst="rect">
            <a:avLst/>
          </a:prstGeom>
        </p:spPr>
        <p:txBody>
          <a:bodyPr/>
          <a:lstStyle>
            <a:lvl1pPr defTabSz="709930">
              <a:defRPr sz="26058"/>
            </a:lvl1pPr>
          </a:lstStyle>
          <a:p>
            <a:pPr/>
            <a:r>
              <a:t>Recreation</a:t>
            </a:r>
          </a:p>
        </p:txBody>
      </p:sp>
      <p:sp>
        <p:nvSpPr>
          <p:cNvPr id="230" name="This is a season for"/>
          <p:cNvSpPr txBox="1"/>
          <p:nvPr>
            <p:ph type="body" sz="quarter" idx="1"/>
          </p:nvPr>
        </p:nvSpPr>
        <p:spPr>
          <a:prstGeom prst="rect">
            <a:avLst/>
          </a:prstGeom>
        </p:spPr>
        <p:txBody>
          <a:bodyPr/>
          <a:lstStyle/>
          <a:p>
            <a:pPr/>
            <a:r>
              <a:t>This is a season for</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2" name="images-13.jpg" descr="images-13.jpg"/>
          <p:cNvPicPr>
            <a:picLocks noChangeAspect="1"/>
          </p:cNvPicPr>
          <p:nvPr>
            <p:ph type="pic" idx="21"/>
          </p:nvPr>
        </p:nvPicPr>
        <p:blipFill>
          <a:blip r:embed="rId2">
            <a:extLst/>
          </a:blip>
          <a:srcRect l="0" t="0" r="0" b="0"/>
          <a:stretch>
            <a:fillRect/>
          </a:stretch>
        </p:blipFill>
        <p:spPr>
          <a:xfrm>
            <a:off x="0" y="3435234"/>
            <a:ext cx="10287000" cy="6845532"/>
          </a:xfrm>
          <a:prstGeom prst="rect">
            <a:avLst/>
          </a:prstGeom>
        </p:spPr>
      </p:pic>
      <p:sp>
        <p:nvSpPr>
          <p:cNvPr id="233" name="Sabbath"/>
          <p:cNvSpPr txBox="1"/>
          <p:nvPr>
            <p:ph type="title"/>
          </p:nvPr>
        </p:nvSpPr>
        <p:spPr>
          <a:prstGeom prst="rect">
            <a:avLst/>
          </a:prstGeom>
        </p:spPr>
        <p:txBody>
          <a:bodyPr/>
          <a:lstStyle>
            <a:lvl1pPr defTabSz="792479">
              <a:defRPr sz="29088"/>
            </a:lvl1pPr>
          </a:lstStyle>
          <a:p>
            <a:pPr/>
            <a:r>
              <a:t>Sabbath</a:t>
            </a:r>
          </a:p>
        </p:txBody>
      </p:sp>
      <p:sp>
        <p:nvSpPr>
          <p:cNvPr id="234" name="This is a season for"/>
          <p:cNvSpPr txBox="1"/>
          <p:nvPr>
            <p:ph type="body" sz="quarter" idx="1"/>
          </p:nvPr>
        </p:nvSpPr>
        <p:spPr>
          <a:prstGeom prst="rect">
            <a:avLst/>
          </a:prstGeom>
        </p:spPr>
        <p:txBody>
          <a:bodyPr/>
          <a:lstStyle/>
          <a:p>
            <a:pPr/>
            <a:r>
              <a:t>This is a season for</a:t>
            </a:r>
          </a:p>
        </p:txBody>
      </p:sp>
      <p:pic>
        <p:nvPicPr>
          <p:cNvPr id="235" name="images-22.jpg" descr="images-22.jpg"/>
          <p:cNvPicPr>
            <a:picLocks noChangeAspect="1"/>
          </p:cNvPicPr>
          <p:nvPr/>
        </p:nvPicPr>
        <p:blipFill>
          <a:blip r:embed="rId3">
            <a:extLst/>
          </a:blip>
          <a:stretch>
            <a:fillRect/>
          </a:stretch>
        </p:blipFill>
        <p:spPr>
          <a:xfrm>
            <a:off x="14947167" y="4417820"/>
            <a:ext cx="3492501" cy="2324101"/>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practice"/>
          <p:cNvSpPr txBox="1"/>
          <p:nvPr>
            <p:ph type="title"/>
          </p:nvPr>
        </p:nvSpPr>
        <p:spPr>
          <a:prstGeom prst="rect">
            <a:avLst/>
          </a:prstGeom>
        </p:spPr>
        <p:txBody>
          <a:bodyPr/>
          <a:lstStyle>
            <a:lvl1pPr>
              <a:defRPr sz="27500"/>
            </a:lvl1pPr>
          </a:lstStyle>
          <a:p>
            <a:pPr/>
            <a:r>
              <a:t>practice</a:t>
            </a:r>
          </a:p>
        </p:txBody>
      </p:sp>
      <p:sp>
        <p:nvSpPr>
          <p:cNvPr id="238" name="how is your being?…"/>
          <p:cNvSpPr txBox="1"/>
          <p:nvPr/>
        </p:nvSpPr>
        <p:spPr>
          <a:xfrm>
            <a:off x="11427218" y="4247914"/>
            <a:ext cx="12520496" cy="619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lnSpc>
                <a:spcPct val="80000"/>
              </a:lnSpc>
              <a:spcBef>
                <a:spcPts val="0"/>
              </a:spcBef>
              <a:defRPr cap="all" sz="8000">
                <a:solidFill>
                  <a:srgbClr val="FFFFFF"/>
                </a:solidFill>
                <a:latin typeface="+mn-lt"/>
                <a:ea typeface="+mn-ea"/>
                <a:cs typeface="+mn-cs"/>
                <a:sym typeface="DIN Condensed Bold"/>
              </a:defRPr>
            </a:pPr>
            <a:r>
              <a:t>how is </a:t>
            </a:r>
            <a:r>
              <a:rPr>
                <a:solidFill>
                  <a:schemeClr val="accent1">
                    <a:hueOff val="104794"/>
                    <a:lumOff val="-8431"/>
                  </a:schemeClr>
                </a:solidFill>
              </a:rPr>
              <a:t>your</a:t>
            </a:r>
            <a:r>
              <a:t> </a:t>
            </a:r>
            <a:r>
              <a:rPr>
                <a:solidFill>
                  <a:schemeClr val="accent1">
                    <a:hueOff val="104794"/>
                    <a:lumOff val="-8431"/>
                  </a:schemeClr>
                </a:solidFill>
              </a:rPr>
              <a:t>being</a:t>
            </a:r>
            <a:r>
              <a:t>?</a:t>
            </a:r>
          </a:p>
          <a:p>
            <a:pPr algn="ctr">
              <a:lnSpc>
                <a:spcPct val="80000"/>
              </a:lnSpc>
              <a:spcBef>
                <a:spcPts val="0"/>
              </a:spcBef>
              <a:defRPr cap="all" sz="8000">
                <a:solidFill>
                  <a:srgbClr val="FFFFFF"/>
                </a:solidFill>
                <a:latin typeface="+mn-lt"/>
                <a:ea typeface="+mn-ea"/>
                <a:cs typeface="+mn-cs"/>
                <a:sym typeface="DIN Condensed Bold"/>
              </a:defRPr>
            </a:pPr>
            <a:r>
              <a:t>What do you need to </a:t>
            </a:r>
            <a:r>
              <a:rPr>
                <a:solidFill>
                  <a:schemeClr val="accent1">
                    <a:hueOff val="104794"/>
                    <a:lumOff val="-8431"/>
                  </a:schemeClr>
                </a:solidFill>
              </a:rPr>
              <a:t>rest</a:t>
            </a:r>
            <a:r>
              <a:t>?</a:t>
            </a:r>
          </a:p>
          <a:p>
            <a:pPr algn="ctr">
              <a:lnSpc>
                <a:spcPct val="80000"/>
              </a:lnSpc>
              <a:spcBef>
                <a:spcPts val="0"/>
              </a:spcBef>
              <a:defRPr cap="all" sz="8000">
                <a:solidFill>
                  <a:srgbClr val="FFFFFF"/>
                </a:solidFill>
                <a:latin typeface="+mn-lt"/>
                <a:ea typeface="+mn-ea"/>
                <a:cs typeface="+mn-cs"/>
                <a:sym typeface="DIN Condensed Bold"/>
              </a:defRPr>
            </a:pPr>
            <a:r>
              <a:t>Where do you need </a:t>
            </a:r>
            <a:r>
              <a:rPr>
                <a:solidFill>
                  <a:schemeClr val="accent1">
                    <a:hueOff val="104794"/>
                    <a:lumOff val="-8431"/>
                  </a:schemeClr>
                </a:solidFill>
              </a:rPr>
              <a:t>grace</a:t>
            </a:r>
            <a:r>
              <a:t>?</a:t>
            </a:r>
          </a:p>
          <a:p>
            <a:pPr algn="ctr">
              <a:lnSpc>
                <a:spcPct val="80000"/>
              </a:lnSpc>
              <a:spcBef>
                <a:spcPts val="0"/>
              </a:spcBef>
              <a:defRPr cap="all" sz="8000">
                <a:solidFill>
                  <a:srgbClr val="FFFFFF"/>
                </a:solidFill>
                <a:latin typeface="+mn-lt"/>
                <a:ea typeface="+mn-ea"/>
                <a:cs typeface="+mn-cs"/>
                <a:sym typeface="DIN Condensed Bold"/>
              </a:defRPr>
            </a:pPr>
            <a:r>
              <a:t>How might you </a:t>
            </a:r>
            <a:r>
              <a:rPr>
                <a:solidFill>
                  <a:schemeClr val="accent1">
                    <a:hueOff val="104794"/>
                    <a:lumOff val="-8431"/>
                  </a:schemeClr>
                </a:solidFill>
              </a:rPr>
              <a:t>re-create</a:t>
            </a:r>
            <a:r>
              <a:t> this summer?</a:t>
            </a:r>
          </a:p>
          <a:p>
            <a:pPr algn="ctr">
              <a:lnSpc>
                <a:spcPct val="80000"/>
              </a:lnSpc>
              <a:spcBef>
                <a:spcPts val="0"/>
              </a:spcBef>
              <a:defRPr cap="all" sz="8000">
                <a:solidFill>
                  <a:srgbClr val="FFFFFF"/>
                </a:solidFill>
                <a:latin typeface="+mn-lt"/>
                <a:ea typeface="+mn-ea"/>
                <a:cs typeface="+mn-cs"/>
                <a:sym typeface="DIN Condensed Bold"/>
              </a:defRPr>
            </a:pPr>
            <a:r>
              <a:t>What might </a:t>
            </a:r>
            <a:r>
              <a:rPr>
                <a:solidFill>
                  <a:schemeClr val="accent1">
                    <a:hueOff val="262910"/>
                    <a:satOff val="3867"/>
                    <a:lumOff val="-18039"/>
                  </a:schemeClr>
                </a:solidFill>
              </a:rPr>
              <a:t>sabbath</a:t>
            </a:r>
            <a:r>
              <a:t> entail?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38"/>
                                        </p:tgtEl>
                                        <p:attrNameLst>
                                          <p:attrName>style.visibility</p:attrName>
                                        </p:attrNameLst>
                                      </p:cBhvr>
                                      <p:to>
                                        <p:strVal val="visible"/>
                                      </p:to>
                                    </p:set>
                                    <p:anim calcmode="lin" valueType="num">
                                      <p:cBhvr>
                                        <p:cTn id="7" dur="1000" fill="hold"/>
                                        <p:tgtEl>
                                          <p:spTgt spid="238"/>
                                        </p:tgtEl>
                                        <p:attrNameLst>
                                          <p:attrName>ppt_x</p:attrName>
                                        </p:attrNameLst>
                                      </p:cBhvr>
                                      <p:tavLst>
                                        <p:tav tm="0">
                                          <p:val>
                                            <p:strVal val="#ppt_x"/>
                                          </p:val>
                                        </p:tav>
                                        <p:tav tm="100000">
                                          <p:val>
                                            <p:strVal val="#ppt_x"/>
                                          </p:val>
                                        </p:tav>
                                      </p:tavLst>
                                    </p:anim>
                                    <p:anim calcmode="lin" valueType="num">
                                      <p:cBhvr>
                                        <p:cTn id="8" dur="1000" fill="hold"/>
                                        <p:tgtEl>
                                          <p:spTgt spid="2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8"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images-28.jpg" descr="images-28.jpg"/>
          <p:cNvPicPr>
            <a:picLocks noChangeAspect="1"/>
          </p:cNvPicPr>
          <p:nvPr>
            <p:ph type="pic" idx="21"/>
          </p:nvPr>
        </p:nvPicPr>
        <p:blipFill>
          <a:blip r:embed="rId3">
            <a:extLst/>
          </a:blip>
          <a:srcRect l="0" t="64" r="0" b="0"/>
          <a:stretch>
            <a:fillRect/>
          </a:stretch>
        </p:blipFill>
        <p:spPr>
          <a:xfrm>
            <a:off x="6619" y="0"/>
            <a:ext cx="10273762" cy="13707163"/>
          </a:xfrm>
          <a:prstGeom prst="rect">
            <a:avLst/>
          </a:prstGeom>
        </p:spPr>
      </p:pic>
      <p:sp>
        <p:nvSpPr>
          <p:cNvPr id="243" name="Being…"/>
          <p:cNvSpPr txBox="1"/>
          <p:nvPr>
            <p:ph type="title"/>
          </p:nvPr>
        </p:nvSpPr>
        <p:spPr>
          <a:prstGeom prst="rect">
            <a:avLst/>
          </a:prstGeom>
        </p:spPr>
        <p:txBody>
          <a:bodyPr/>
          <a:lstStyle/>
          <a:p>
            <a:pPr defTabSz="478790">
              <a:defRPr sz="17400"/>
            </a:pPr>
            <a:r>
              <a:t>Being </a:t>
            </a:r>
          </a:p>
          <a:p>
            <a:pPr defTabSz="478790">
              <a:defRPr sz="11600"/>
            </a:pPr>
            <a:r>
              <a:t>with those you love</a:t>
            </a:r>
          </a:p>
        </p:txBody>
      </p:sp>
      <p:sp>
        <p:nvSpPr>
          <p:cNvPr id="244" name="Allow extra time for"/>
          <p:cNvSpPr txBox="1"/>
          <p:nvPr>
            <p:ph type="body" sz="quarter" idx="1"/>
          </p:nvPr>
        </p:nvSpPr>
        <p:spPr>
          <a:prstGeom prst="rect">
            <a:avLst/>
          </a:prstGeom>
        </p:spPr>
        <p:txBody>
          <a:bodyPr/>
          <a:lstStyle/>
          <a:p>
            <a:pPr/>
            <a:r>
              <a:t>Allow extra time for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8" name="images-15.jpg" descr="images-15.jpg"/>
          <p:cNvPicPr>
            <a:picLocks noChangeAspect="1"/>
          </p:cNvPicPr>
          <p:nvPr>
            <p:ph type="pic" idx="21"/>
          </p:nvPr>
        </p:nvPicPr>
        <p:blipFill>
          <a:blip r:embed="rId3">
            <a:extLst/>
          </a:blip>
          <a:srcRect l="0" t="0" r="1628" b="0"/>
          <a:stretch>
            <a:fillRect/>
          </a:stretch>
        </p:blipFill>
        <p:spPr>
          <a:xfrm>
            <a:off x="167525" y="3005339"/>
            <a:ext cx="10119475" cy="7705322"/>
          </a:xfrm>
          <a:prstGeom prst="rect">
            <a:avLst/>
          </a:prstGeom>
        </p:spPr>
      </p:pic>
      <p:sp>
        <p:nvSpPr>
          <p:cNvPr id="249" name="naps"/>
          <p:cNvSpPr txBox="1"/>
          <p:nvPr>
            <p:ph type="title"/>
          </p:nvPr>
        </p:nvSpPr>
        <p:spPr>
          <a:prstGeom prst="rect">
            <a:avLst/>
          </a:prstGeom>
        </p:spPr>
        <p:txBody>
          <a:bodyPr/>
          <a:lstStyle>
            <a:lvl1pPr defTabSz="792479">
              <a:defRPr sz="29088"/>
            </a:lvl1pPr>
          </a:lstStyle>
          <a:p>
            <a:pPr/>
            <a:r>
              <a:t>naps</a:t>
            </a:r>
          </a:p>
        </p:txBody>
      </p:sp>
      <p:sp>
        <p:nvSpPr>
          <p:cNvPr id="250" name="Take"/>
          <p:cNvSpPr txBox="1"/>
          <p:nvPr>
            <p:ph type="body" sz="quarter" idx="1"/>
          </p:nvPr>
        </p:nvSpPr>
        <p:spPr>
          <a:prstGeom prst="rect">
            <a:avLst/>
          </a:prstGeom>
        </p:spPr>
        <p:txBody>
          <a:bodyPr/>
          <a:lstStyle/>
          <a:p>
            <a:pPr/>
            <a:r>
              <a:t>Take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Grace"/>
          <p:cNvSpPr txBox="1"/>
          <p:nvPr>
            <p:ph type="title"/>
          </p:nvPr>
        </p:nvSpPr>
        <p:spPr>
          <a:prstGeom prst="rect">
            <a:avLst/>
          </a:prstGeom>
        </p:spPr>
        <p:txBody>
          <a:bodyPr/>
          <a:lstStyle>
            <a:lvl1pPr defTabSz="792479">
              <a:defRPr sz="29088"/>
            </a:lvl1pPr>
          </a:lstStyle>
          <a:p>
            <a:pPr/>
            <a:r>
              <a:t>Grace</a:t>
            </a:r>
          </a:p>
        </p:txBody>
      </p:sp>
      <p:sp>
        <p:nvSpPr>
          <p:cNvPr id="255" name="Soak in"/>
          <p:cNvSpPr txBox="1"/>
          <p:nvPr>
            <p:ph type="body" sz="quarter" idx="1"/>
          </p:nvPr>
        </p:nvSpPr>
        <p:spPr>
          <a:prstGeom prst="rect">
            <a:avLst/>
          </a:prstGeom>
        </p:spPr>
        <p:txBody>
          <a:bodyPr/>
          <a:lstStyle/>
          <a:p>
            <a:pPr/>
            <a:r>
              <a:t>Soak in</a:t>
            </a:r>
          </a:p>
        </p:txBody>
      </p:sp>
      <p:pic>
        <p:nvPicPr>
          <p:cNvPr id="256" name="download-4.jpg" descr="download-4.jpg"/>
          <p:cNvPicPr>
            <a:picLocks noChangeAspect="1"/>
          </p:cNvPicPr>
          <p:nvPr/>
        </p:nvPicPr>
        <p:blipFill>
          <a:blip r:embed="rId3">
            <a:extLst/>
          </a:blip>
          <a:stretch>
            <a:fillRect/>
          </a:stretch>
        </p:blipFill>
        <p:spPr>
          <a:xfrm>
            <a:off x="64686" y="3095174"/>
            <a:ext cx="9943415" cy="6616892"/>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0" name="images-24.jpg" descr="images-24.jpg"/>
          <p:cNvPicPr>
            <a:picLocks noChangeAspect="1"/>
          </p:cNvPicPr>
          <p:nvPr>
            <p:ph type="pic" idx="21"/>
          </p:nvPr>
        </p:nvPicPr>
        <p:blipFill>
          <a:blip r:embed="rId3">
            <a:extLst/>
          </a:blip>
          <a:srcRect l="0" t="0" r="0" b="0"/>
          <a:stretch>
            <a:fillRect/>
          </a:stretch>
        </p:blipFill>
        <p:spPr>
          <a:xfrm>
            <a:off x="0" y="3203407"/>
            <a:ext cx="10287000" cy="7309186"/>
          </a:xfrm>
          <a:prstGeom prst="rect">
            <a:avLst/>
          </a:prstGeom>
        </p:spPr>
      </p:pic>
      <p:sp>
        <p:nvSpPr>
          <p:cNvPr id="261" name="Recreation"/>
          <p:cNvSpPr txBox="1"/>
          <p:nvPr>
            <p:ph type="title"/>
          </p:nvPr>
        </p:nvSpPr>
        <p:spPr>
          <a:prstGeom prst="rect">
            <a:avLst/>
          </a:prstGeom>
        </p:spPr>
        <p:txBody>
          <a:bodyPr/>
          <a:lstStyle>
            <a:lvl1pPr defTabSz="709930">
              <a:defRPr sz="26058"/>
            </a:lvl1pPr>
          </a:lstStyle>
          <a:p>
            <a:pPr/>
            <a:r>
              <a:t>Recreation</a:t>
            </a:r>
          </a:p>
        </p:txBody>
      </p:sp>
      <p:sp>
        <p:nvSpPr>
          <p:cNvPr id="262" name="This is a season for"/>
          <p:cNvSpPr txBox="1"/>
          <p:nvPr>
            <p:ph type="body" sz="quarter" idx="1"/>
          </p:nvPr>
        </p:nvSpPr>
        <p:spPr>
          <a:prstGeom prst="rect">
            <a:avLst/>
          </a:prstGeom>
        </p:spPr>
        <p:txBody>
          <a:bodyPr/>
          <a:lstStyle/>
          <a:p>
            <a:pPr/>
            <a:r>
              <a:t>This is a season for</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sabbath"/>
          <p:cNvSpPr txBox="1"/>
          <p:nvPr>
            <p:ph type="title"/>
          </p:nvPr>
        </p:nvSpPr>
        <p:spPr>
          <a:prstGeom prst="rect">
            <a:avLst/>
          </a:prstGeom>
        </p:spPr>
        <p:txBody>
          <a:bodyPr/>
          <a:lstStyle>
            <a:lvl1pPr defTabSz="792479">
              <a:defRPr sz="29088"/>
            </a:lvl1pPr>
          </a:lstStyle>
          <a:p>
            <a:pPr/>
            <a:r>
              <a:t>sabbath</a:t>
            </a:r>
          </a:p>
        </p:txBody>
      </p:sp>
      <p:pic>
        <p:nvPicPr>
          <p:cNvPr id="267" name="images-22.jpg" descr="images-22.jpg"/>
          <p:cNvPicPr>
            <a:picLocks noChangeAspect="1"/>
          </p:cNvPicPr>
          <p:nvPr/>
        </p:nvPicPr>
        <p:blipFill>
          <a:blip r:embed="rId3">
            <a:extLst/>
          </a:blip>
          <a:stretch>
            <a:fillRect/>
          </a:stretch>
        </p:blipFill>
        <p:spPr>
          <a:xfrm>
            <a:off x="0" y="3435234"/>
            <a:ext cx="10287000" cy="6845532"/>
          </a:xfrm>
          <a:prstGeom prst="rect">
            <a:avLst/>
          </a:prstGeom>
          <a:ln w="12700">
            <a:miter lim="400000"/>
          </a:ln>
        </p:spPr>
      </p:pic>
      <p:sp>
        <p:nvSpPr>
          <p:cNvPr id="268" name="Experiment with"/>
          <p:cNvSpPr txBox="1"/>
          <p:nvPr>
            <p:ph type="body" sz="quarter" idx="1"/>
          </p:nvPr>
        </p:nvSpPr>
        <p:spPr>
          <a:prstGeom prst="rect">
            <a:avLst/>
          </a:prstGeom>
        </p:spPr>
        <p:txBody>
          <a:bodyPr/>
          <a:lstStyle/>
          <a:p>
            <a:pPr/>
            <a:r>
              <a:t>Experiment with</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more?"/>
          <p:cNvSpPr txBox="1"/>
          <p:nvPr>
            <p:ph type="title"/>
          </p:nvPr>
        </p:nvSpPr>
        <p:spPr>
          <a:prstGeom prst="rect">
            <a:avLst/>
          </a:prstGeom>
        </p:spPr>
        <p:txBody>
          <a:bodyPr/>
          <a:lstStyle/>
          <a:p>
            <a:pPr/>
            <a:r>
              <a:t>more?</a:t>
            </a:r>
          </a:p>
        </p:txBody>
      </p:sp>
      <p:pic>
        <p:nvPicPr>
          <p:cNvPr id="273" name="51d1JA8+lOL._SX315_BO1,204,203,200_.jpg" descr="51d1JA8+lOL._SX315_BO1,204,203,200_.jpg"/>
          <p:cNvPicPr>
            <a:picLocks noChangeAspect="1"/>
          </p:cNvPicPr>
          <p:nvPr/>
        </p:nvPicPr>
        <p:blipFill>
          <a:blip r:embed="rId2">
            <a:extLst/>
          </a:blip>
          <a:stretch>
            <a:fillRect/>
          </a:stretch>
        </p:blipFill>
        <p:spPr>
          <a:xfrm>
            <a:off x="13153827" y="2060351"/>
            <a:ext cx="6095611" cy="959529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Bold"/>
        <a:ea typeface="DIN Condensed Bold"/>
        <a:cs typeface="DIN Condensed Bold"/>
      </a:majorFont>
      <a:minorFont>
        <a:latin typeface="DIN Condensed Bold"/>
        <a:ea typeface="DIN Condensed Bold"/>
        <a:cs typeface="DIN Condensed Bol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80000"/>
          </a:lnSpc>
          <a:spcBef>
            <a:spcPts val="0"/>
          </a:spcBef>
          <a:spcAft>
            <a:spcPts val="0"/>
          </a:spcAft>
          <a:buClrTx/>
          <a:buSzTx/>
          <a:buFontTx/>
          <a:buNone/>
          <a:tabLst/>
          <a:defRPr b="0" baseline="0" cap="all" i="0" spc="0" strike="noStrike" sz="4000" u="none" kumimoji="0" normalizeH="0">
            <a:ln>
              <a:noFill/>
            </a:ln>
            <a:solidFill>
              <a:srgbClr val="FFFFFF"/>
            </a:solidFill>
            <a:effectLst/>
            <a:uFillTx/>
            <a:latin typeface="+mn-lt"/>
            <a:ea typeface="+mn-ea"/>
            <a:cs typeface="+mn-cs"/>
            <a:sym typeface="DIN Condensed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7">
  <a:themeElements>
    <a:clrScheme name="New_Template7">
      <a:dk1>
        <a:srgbClr val="000000"/>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Bold"/>
        <a:ea typeface="DIN Condensed Bold"/>
        <a:cs typeface="DIN Condensed Bold"/>
      </a:majorFont>
      <a:minorFont>
        <a:latin typeface="DIN Condensed Bold"/>
        <a:ea typeface="DIN Condensed Bold"/>
        <a:cs typeface="DIN Condensed Bol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80000"/>
          </a:lnSpc>
          <a:spcBef>
            <a:spcPts val="0"/>
          </a:spcBef>
          <a:spcAft>
            <a:spcPts val="0"/>
          </a:spcAft>
          <a:buClrTx/>
          <a:buSzTx/>
          <a:buFontTx/>
          <a:buNone/>
          <a:tabLst/>
          <a:defRPr b="0" baseline="0" cap="all" i="0" spc="0" strike="noStrike" sz="4000" u="none" kumimoji="0" normalizeH="0">
            <a:ln>
              <a:noFill/>
            </a:ln>
            <a:solidFill>
              <a:srgbClr val="FFFFFF"/>
            </a:solidFill>
            <a:effectLst/>
            <a:uFillTx/>
            <a:latin typeface="+mn-lt"/>
            <a:ea typeface="+mn-ea"/>
            <a:cs typeface="+mn-cs"/>
            <a:sym typeface="DIN Condensed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3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