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6" r:id="rId1"/>
  </p:sldMasterIdLst>
  <p:notesMasterIdLst>
    <p:notesMasterId r:id="rId18"/>
  </p:notesMasterIdLst>
  <p:handoutMasterIdLst>
    <p:handoutMasterId r:id="rId19"/>
  </p:handoutMasterIdLst>
  <p:sldIdLst>
    <p:sldId id="302" r:id="rId2"/>
    <p:sldId id="324" r:id="rId3"/>
    <p:sldId id="306" r:id="rId4"/>
    <p:sldId id="308" r:id="rId5"/>
    <p:sldId id="309" r:id="rId6"/>
    <p:sldId id="310" r:id="rId7"/>
    <p:sldId id="311" r:id="rId8"/>
    <p:sldId id="314" r:id="rId9"/>
    <p:sldId id="315" r:id="rId10"/>
    <p:sldId id="316" r:id="rId11"/>
    <p:sldId id="318" r:id="rId12"/>
    <p:sldId id="319" r:id="rId13"/>
    <p:sldId id="321" r:id="rId14"/>
    <p:sldId id="322" r:id="rId15"/>
    <p:sldId id="323" r:id="rId16"/>
    <p:sldId id="305" r:id="rId17"/>
  </p:sldIdLst>
  <p:sldSz cx="9144000" cy="6858000" type="screen4x3"/>
  <p:notesSz cx="7010400" cy="92964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CC9900"/>
    <a:srgbClr val="009900"/>
    <a:srgbClr val="FF0066"/>
    <a:srgbClr val="8000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9" autoAdjust="0"/>
    <p:restoredTop sz="94718" autoAdjust="0"/>
  </p:normalViewPr>
  <p:slideViewPr>
    <p:cSldViewPr>
      <p:cViewPr varScale="1">
        <p:scale>
          <a:sx n="51" d="100"/>
          <a:sy n="51" d="100"/>
        </p:scale>
        <p:origin x="-538" y="-8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650" name="Rectangle 2"/>
          <p:cNvSpPr>
            <a:spLocks noGrp="1" noChangeArrowheads="1"/>
          </p:cNvSpPr>
          <p:nvPr>
            <p:ph type="hdr" sz="quarter"/>
          </p:nvPr>
        </p:nvSpPr>
        <p:spPr bwMode="auto">
          <a:xfrm>
            <a:off x="0" y="0"/>
            <a:ext cx="3038649" cy="465138"/>
          </a:xfrm>
          <a:prstGeom prst="rect">
            <a:avLst/>
          </a:prstGeom>
          <a:noFill/>
          <a:ln w="9525">
            <a:noFill/>
            <a:miter lim="800000"/>
            <a:headEnd/>
            <a:tailEnd/>
          </a:ln>
          <a:effectLst/>
        </p:spPr>
        <p:txBody>
          <a:bodyPr vert="horz" wrap="square" lIns="92446" tIns="46223" rIns="92446" bIns="46223" numCol="1" anchor="t" anchorCtr="0" compatLnSpc="1">
            <a:prstTxWarp prst="textNoShape">
              <a:avLst/>
            </a:prstTxWarp>
          </a:bodyPr>
          <a:lstStyle>
            <a:lvl1pPr defTabSz="923925">
              <a:defRPr sz="1200" smtClean="0"/>
            </a:lvl1pPr>
          </a:lstStyle>
          <a:p>
            <a:pPr>
              <a:defRPr/>
            </a:pPr>
            <a:endParaRPr lang="en-US"/>
          </a:p>
        </p:txBody>
      </p:sp>
      <p:sp>
        <p:nvSpPr>
          <p:cNvPr id="27651" name="Rectangle 3"/>
          <p:cNvSpPr>
            <a:spLocks noGrp="1" noChangeArrowheads="1"/>
          </p:cNvSpPr>
          <p:nvPr>
            <p:ph type="dt" sz="quarter" idx="1"/>
          </p:nvPr>
        </p:nvSpPr>
        <p:spPr bwMode="auto">
          <a:xfrm>
            <a:off x="3970134" y="0"/>
            <a:ext cx="3038648" cy="465138"/>
          </a:xfrm>
          <a:prstGeom prst="rect">
            <a:avLst/>
          </a:prstGeom>
          <a:noFill/>
          <a:ln w="9525">
            <a:noFill/>
            <a:miter lim="800000"/>
            <a:headEnd/>
            <a:tailEnd/>
          </a:ln>
          <a:effectLst/>
        </p:spPr>
        <p:txBody>
          <a:bodyPr vert="horz" wrap="square" lIns="92446" tIns="46223" rIns="92446" bIns="46223" numCol="1" anchor="t" anchorCtr="0" compatLnSpc="1">
            <a:prstTxWarp prst="textNoShape">
              <a:avLst/>
            </a:prstTxWarp>
          </a:bodyPr>
          <a:lstStyle>
            <a:lvl1pPr algn="r" defTabSz="923925">
              <a:defRPr sz="1200" smtClean="0"/>
            </a:lvl1pPr>
          </a:lstStyle>
          <a:p>
            <a:pPr>
              <a:defRPr/>
            </a:pPr>
            <a:endParaRPr lang="en-US"/>
          </a:p>
        </p:txBody>
      </p:sp>
      <p:sp>
        <p:nvSpPr>
          <p:cNvPr id="27652" name="Rectangle 4"/>
          <p:cNvSpPr>
            <a:spLocks noGrp="1" noChangeArrowheads="1"/>
          </p:cNvSpPr>
          <p:nvPr>
            <p:ph type="ftr" sz="quarter" idx="2"/>
          </p:nvPr>
        </p:nvSpPr>
        <p:spPr bwMode="auto">
          <a:xfrm>
            <a:off x="0" y="8829675"/>
            <a:ext cx="3038649" cy="465138"/>
          </a:xfrm>
          <a:prstGeom prst="rect">
            <a:avLst/>
          </a:prstGeom>
          <a:noFill/>
          <a:ln w="9525">
            <a:noFill/>
            <a:miter lim="800000"/>
            <a:headEnd/>
            <a:tailEnd/>
          </a:ln>
          <a:effectLst/>
        </p:spPr>
        <p:txBody>
          <a:bodyPr vert="horz" wrap="square" lIns="92446" tIns="46223" rIns="92446" bIns="46223" numCol="1" anchor="b" anchorCtr="0" compatLnSpc="1">
            <a:prstTxWarp prst="textNoShape">
              <a:avLst/>
            </a:prstTxWarp>
          </a:bodyPr>
          <a:lstStyle>
            <a:lvl1pPr defTabSz="923925">
              <a:defRPr sz="1200" smtClean="0"/>
            </a:lvl1pPr>
          </a:lstStyle>
          <a:p>
            <a:pPr>
              <a:defRPr/>
            </a:pPr>
            <a:endParaRPr lang="en-US"/>
          </a:p>
        </p:txBody>
      </p:sp>
      <p:sp>
        <p:nvSpPr>
          <p:cNvPr id="27653" name="Rectangle 5"/>
          <p:cNvSpPr>
            <a:spLocks noGrp="1" noChangeArrowheads="1"/>
          </p:cNvSpPr>
          <p:nvPr>
            <p:ph type="sldNum" sz="quarter" idx="3"/>
          </p:nvPr>
        </p:nvSpPr>
        <p:spPr bwMode="auto">
          <a:xfrm>
            <a:off x="3970134" y="8829675"/>
            <a:ext cx="3038648" cy="465138"/>
          </a:xfrm>
          <a:prstGeom prst="rect">
            <a:avLst/>
          </a:prstGeom>
          <a:noFill/>
          <a:ln w="9525">
            <a:noFill/>
            <a:miter lim="800000"/>
            <a:headEnd/>
            <a:tailEnd/>
          </a:ln>
          <a:effectLst/>
        </p:spPr>
        <p:txBody>
          <a:bodyPr vert="horz" wrap="square" lIns="92446" tIns="46223" rIns="92446" bIns="46223" numCol="1" anchor="b" anchorCtr="0" compatLnSpc="1">
            <a:prstTxWarp prst="textNoShape">
              <a:avLst/>
            </a:prstTxWarp>
          </a:bodyPr>
          <a:lstStyle>
            <a:lvl1pPr algn="r" defTabSz="923925">
              <a:defRPr sz="1200" smtClean="0"/>
            </a:lvl1pPr>
          </a:lstStyle>
          <a:p>
            <a:pPr>
              <a:defRPr/>
            </a:pPr>
            <a:fld id="{B411DCB3-DBEE-42FE-9AA6-CCC4289A577D}" type="slidenum">
              <a:rPr lang="en-US"/>
              <a:pPr>
                <a:defRPr/>
              </a:pPr>
              <a:t>‹#›</a:t>
            </a:fld>
            <a:endParaRPr lang="en-US"/>
          </a:p>
        </p:txBody>
      </p:sp>
    </p:spTree>
    <p:extLst>
      <p:ext uri="{BB962C8B-B14F-4D97-AF65-F5344CB8AC3E}">
        <p14:creationId xmlns:p14="http://schemas.microsoft.com/office/powerpoint/2010/main" val="4278996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649"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134" y="0"/>
            <a:ext cx="3038648" cy="465138"/>
          </a:xfrm>
          <a:prstGeom prst="rect">
            <a:avLst/>
          </a:prstGeom>
        </p:spPr>
        <p:txBody>
          <a:bodyPr vert="horz" lIns="91440" tIns="45720" rIns="91440" bIns="45720" rtlCol="0"/>
          <a:lstStyle>
            <a:lvl1pPr algn="r">
              <a:defRPr sz="1200"/>
            </a:lvl1pPr>
          </a:lstStyle>
          <a:p>
            <a:fld id="{F8AB469E-E604-4C62-ADF7-3FAEFF713FA8}" type="datetimeFigureOut">
              <a:rPr lang="en-US" smtClean="0"/>
              <a:pPr/>
              <a:t>4/17/2013</a:t>
            </a:fld>
            <a:endParaRPr lang="en-US"/>
          </a:p>
        </p:txBody>
      </p:sp>
      <p:sp>
        <p:nvSpPr>
          <p:cNvPr id="4" name="Slide Image Placeholder 3"/>
          <p:cNvSpPr>
            <a:spLocks noGrp="1" noRot="1" noChangeAspect="1"/>
          </p:cNvSpPr>
          <p:nvPr>
            <p:ph type="sldImg" idx="2"/>
          </p:nvPr>
        </p:nvSpPr>
        <p:spPr>
          <a:xfrm>
            <a:off x="1181100" y="696913"/>
            <a:ext cx="4649788" cy="34861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848" y="4416426"/>
            <a:ext cx="5608320" cy="41830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675"/>
            <a:ext cx="3038649" cy="465138"/>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134" y="8829675"/>
            <a:ext cx="3038648" cy="465138"/>
          </a:xfrm>
          <a:prstGeom prst="rect">
            <a:avLst/>
          </a:prstGeom>
        </p:spPr>
        <p:txBody>
          <a:bodyPr vert="horz" lIns="91440" tIns="45720" rIns="91440" bIns="45720" rtlCol="0" anchor="b"/>
          <a:lstStyle>
            <a:lvl1pPr algn="r">
              <a:defRPr sz="1200"/>
            </a:lvl1pPr>
          </a:lstStyle>
          <a:p>
            <a:fld id="{2468D5F8-65D1-4B55-B37A-3191E687A1AE}" type="slidenum">
              <a:rPr lang="en-US" smtClean="0"/>
              <a:pPr/>
              <a:t>‹#›</a:t>
            </a:fld>
            <a:endParaRPr lang="en-US"/>
          </a:p>
        </p:txBody>
      </p:sp>
    </p:spTree>
    <p:extLst>
      <p:ext uri="{BB962C8B-B14F-4D97-AF65-F5344CB8AC3E}">
        <p14:creationId xmlns:p14="http://schemas.microsoft.com/office/powerpoint/2010/main" val="35121480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28600" indent="-228600">
              <a:buAutoNum type="arabicPeriod"/>
            </a:pPr>
            <a:r>
              <a:rPr lang="en-US" dirty="0" smtClean="0"/>
              <a:t>Age – As the life expectancy extends, so does the mid-point</a:t>
            </a:r>
            <a:r>
              <a:rPr lang="en-US" baseline="0" dirty="0" smtClean="0"/>
              <a:t> of our life. Hence, extending the “close” of young adulthood from 30, something to 45.</a:t>
            </a:r>
          </a:p>
          <a:p>
            <a:pPr marL="228600" indent="-228600">
              <a:buAutoNum type="arabicPeriod"/>
            </a:pPr>
            <a:r>
              <a:rPr lang="en-US" baseline="0" dirty="0" smtClean="0"/>
              <a:t>Maturation process – Most young adults are postponing some of the developmental tasks of adulthood. Statistics that compare 2000 to 1960, that major transitions (like leaving home, finishing school, becoming financially independent, getting married, and having children) was achieved by only 46% of women and 31% OF MEN AT AGE 30 in 200 compared to 77% of women and 65% of men in 1960. (</a:t>
            </a:r>
            <a:r>
              <a:rPr lang="en-US" baseline="0" dirty="0" err="1" smtClean="0"/>
              <a:t>Wuthrow</a:t>
            </a:r>
            <a:r>
              <a:rPr lang="en-US" baseline="0" dirty="0" smtClean="0"/>
              <a:t>, 11)</a:t>
            </a:r>
            <a:endParaRPr lang="en-US" dirty="0"/>
          </a:p>
        </p:txBody>
      </p:sp>
      <p:sp>
        <p:nvSpPr>
          <p:cNvPr id="4" name="Slide Number Placeholder 3"/>
          <p:cNvSpPr>
            <a:spLocks noGrp="1"/>
          </p:cNvSpPr>
          <p:nvPr>
            <p:ph type="sldNum" sz="quarter" idx="10"/>
          </p:nvPr>
        </p:nvSpPr>
        <p:spPr/>
        <p:txBody>
          <a:bodyPr/>
          <a:lstStyle/>
          <a:p>
            <a:fld id="{2468D5F8-65D1-4B55-B37A-3191E687A1AE}" type="slidenum">
              <a:rPr lang="en-US" smtClean="0"/>
              <a:pPr/>
              <a:t>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descr="sphere1.png"/>
          <p:cNvPicPr>
            <a:picLocks noChangeAspect="1"/>
          </p:cNvPicPr>
          <p:nvPr/>
        </p:nvPicPr>
        <p:blipFill>
          <a:blip r:embed="rId2" cstate="print"/>
          <a:stretch>
            <a:fillRect/>
          </a:stretch>
        </p:blipFill>
        <p:spPr>
          <a:xfrm>
            <a:off x="6850374" y="0"/>
            <a:ext cx="2293626" cy="6858000"/>
          </a:xfrm>
          <a:prstGeom prst="rect">
            <a:avLst/>
          </a:prstGeom>
        </p:spPr>
      </p:pic>
      <p:sp>
        <p:nvSpPr>
          <p:cNvPr id="3" name="Subtitle 2"/>
          <p:cNvSpPr>
            <a:spLocks noGrp="1"/>
          </p:cNvSpPr>
          <p:nvPr>
            <p:ph type="subTitle" idx="1"/>
          </p:nvPr>
        </p:nvSpPr>
        <p:spPr>
          <a:xfrm>
            <a:off x="2438400" y="3581400"/>
            <a:ext cx="3962400" cy="2133600"/>
          </a:xfrm>
        </p:spPr>
        <p:txBody>
          <a:bodyPr anchor="t">
            <a:normAutofit/>
          </a:bodyPr>
          <a:lstStyle>
            <a:lvl1pPr marL="0" indent="0" algn="r">
              <a:buNone/>
              <a:defRPr sz="14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6" name="Title 15"/>
          <p:cNvSpPr>
            <a:spLocks noGrp="1"/>
          </p:cNvSpPr>
          <p:nvPr>
            <p:ph type="title"/>
          </p:nvPr>
        </p:nvSpPr>
        <p:spPr>
          <a:xfrm>
            <a:off x="2438400" y="1447800"/>
            <a:ext cx="3962400" cy="2133600"/>
          </a:xfrm>
        </p:spPr>
        <p:txBody>
          <a:bodyPr anchor="b"/>
          <a:lstStyle/>
          <a:p>
            <a:r>
              <a:rPr lang="en-US" smtClean="0"/>
              <a:t>Click to edit Master title style</a:t>
            </a:r>
            <a:endParaRPr lang="en-US" dirty="0"/>
          </a:p>
        </p:txBody>
      </p:sp>
      <p:sp>
        <p:nvSpPr>
          <p:cNvPr id="13" name="Date Placeholder 12"/>
          <p:cNvSpPr>
            <a:spLocks noGrp="1"/>
          </p:cNvSpPr>
          <p:nvPr>
            <p:ph type="dt" sz="half" idx="10"/>
          </p:nvPr>
        </p:nvSpPr>
        <p:spPr>
          <a:xfrm>
            <a:off x="3582988" y="6426201"/>
            <a:ext cx="2819399" cy="126999"/>
          </a:xfrm>
        </p:spPr>
        <p:txBody>
          <a:bodyPr/>
          <a:lstStyle/>
          <a:p>
            <a:pPr>
              <a:defRPr/>
            </a:pPr>
            <a:endParaRPr lang="en-US"/>
          </a:p>
        </p:txBody>
      </p:sp>
      <p:sp>
        <p:nvSpPr>
          <p:cNvPr id="14" name="Slide Number Placeholder 13"/>
          <p:cNvSpPr>
            <a:spLocks noGrp="1"/>
          </p:cNvSpPr>
          <p:nvPr>
            <p:ph type="sldNum" sz="quarter" idx="11"/>
          </p:nvPr>
        </p:nvSpPr>
        <p:spPr>
          <a:xfrm>
            <a:off x="6414976" y="6400800"/>
            <a:ext cx="457200" cy="152400"/>
          </a:xfrm>
        </p:spPr>
        <p:txBody>
          <a:bodyPr/>
          <a:lstStyle>
            <a:lvl1pPr algn="r">
              <a:defRPr/>
            </a:lvl1pPr>
          </a:lstStyle>
          <a:p>
            <a:pPr>
              <a:defRPr/>
            </a:pPr>
            <a:fld id="{012D906F-0E65-4D6F-A08D-00550FDDED72}" type="slidenum">
              <a:rPr lang="en-US" smtClean="0"/>
              <a:pPr>
                <a:defRPr/>
              </a:pPr>
              <a:t>‹#›</a:t>
            </a:fld>
            <a:endParaRPr lang="en-US"/>
          </a:p>
        </p:txBody>
      </p:sp>
      <p:sp>
        <p:nvSpPr>
          <p:cNvPr id="15" name="Footer Placeholder 14"/>
          <p:cNvSpPr>
            <a:spLocks noGrp="1"/>
          </p:cNvSpPr>
          <p:nvPr>
            <p:ph type="ftr" sz="quarter" idx="12"/>
          </p:nvPr>
        </p:nvSpPr>
        <p:spPr>
          <a:xfrm>
            <a:off x="3581400" y="6296248"/>
            <a:ext cx="2820987" cy="152400"/>
          </a:xfrm>
        </p:spPr>
        <p:txBody>
          <a:bodyPr/>
          <a:lstStyle/>
          <a:p>
            <a:pPr>
              <a:defRPr/>
            </a:pPr>
            <a:endParaRPr 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3657600" cy="5714999"/>
          </a:xfrm>
        </p:spPr>
        <p:txBody>
          <a:bodyPr/>
          <a:lstStyle>
            <a:lvl5pPr>
              <a:defRPr/>
            </a:lvl5pPr>
            <a:lvl6pPr>
              <a:defRPr/>
            </a:lvl6pPr>
            <a:lvl7pPr>
              <a:defRPr/>
            </a:lvl7pPr>
            <a:lvl8pPr>
              <a:defRPr/>
            </a:lvl8pPr>
            <a:lvl9pP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itle 15"/>
          <p:cNvSpPr>
            <a:spLocks noGrp="1"/>
          </p:cNvSpPr>
          <p:nvPr>
            <p:ph type="title"/>
          </p:nvPr>
        </p:nvSpPr>
        <p:spPr/>
        <p:txBody>
          <a:bodyPr/>
          <a:lstStyle/>
          <a:p>
            <a:r>
              <a:rPr lang="en-US" smtClean="0"/>
              <a:t>Click to edit Master title style</a:t>
            </a:r>
            <a:endParaRPr lang="en-US"/>
          </a:p>
        </p:txBody>
      </p:sp>
      <p:sp>
        <p:nvSpPr>
          <p:cNvPr id="10" name="Date Placeholder 9"/>
          <p:cNvSpPr>
            <a:spLocks noGrp="1"/>
          </p:cNvSpPr>
          <p:nvPr>
            <p:ph type="dt" sz="half" idx="10"/>
          </p:nvPr>
        </p:nvSpPr>
        <p:spPr/>
        <p:txBody>
          <a:bodyPr/>
          <a:lstStyle/>
          <a:p>
            <a:pPr>
              <a:defRPr/>
            </a:pPr>
            <a:endParaRPr lang="en-US"/>
          </a:p>
        </p:txBody>
      </p:sp>
      <p:sp>
        <p:nvSpPr>
          <p:cNvPr id="11" name="Slide Number Placeholder 10"/>
          <p:cNvSpPr>
            <a:spLocks noGrp="1"/>
          </p:cNvSpPr>
          <p:nvPr>
            <p:ph type="sldNum" sz="quarter" idx="11"/>
          </p:nvPr>
        </p:nvSpPr>
        <p:spPr/>
        <p:txBody>
          <a:bodyPr/>
          <a:lstStyle/>
          <a:p>
            <a:pPr>
              <a:defRPr/>
            </a:pPr>
            <a:fld id="{A7EDD538-FE7B-483C-9ED4-27BB8833CE09}" type="slidenum">
              <a:rPr lang="en-US" smtClean="0"/>
              <a:pPr>
                <a:defRPr/>
              </a:pPr>
              <a:t>‹#›</a:t>
            </a:fld>
            <a:endParaRPr lang="en-US"/>
          </a:p>
        </p:txBody>
      </p:sp>
      <p:sp>
        <p:nvSpPr>
          <p:cNvPr id="12" name="Footer Placeholder 11"/>
          <p:cNvSpPr>
            <a:spLocks noGrp="1"/>
          </p:cNvSpPr>
          <p:nvPr>
            <p:ph type="ftr" sz="quarter" idx="12"/>
          </p:nvPr>
        </p:nvSpPr>
        <p:spPr/>
        <p:txBody>
          <a:bodyPr/>
          <a:lstStyle/>
          <a:p>
            <a:pPr>
              <a:defRPr/>
            </a:pPr>
            <a:endParaRPr 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7" name="Picture 6" descr="sphere1.png"/>
          <p:cNvPicPr>
            <a:picLocks noChangeAspect="1"/>
          </p:cNvPicPr>
          <p:nvPr/>
        </p:nvPicPr>
        <p:blipFill>
          <a:blip r:embed="rId2" cstate="print"/>
          <a:stretch>
            <a:fillRect/>
          </a:stretch>
        </p:blipFill>
        <p:spPr>
          <a:xfrm>
            <a:off x="6858000" y="0"/>
            <a:ext cx="2293626" cy="6858000"/>
          </a:xfrm>
          <a:prstGeom prst="rect">
            <a:avLst/>
          </a:prstGeom>
        </p:spPr>
      </p:pic>
      <p:sp>
        <p:nvSpPr>
          <p:cNvPr id="12" name="Date Placeholder 11"/>
          <p:cNvSpPr>
            <a:spLocks noGrp="1"/>
          </p:cNvSpPr>
          <p:nvPr>
            <p:ph type="dt" sz="half" idx="10"/>
          </p:nvPr>
        </p:nvSpPr>
        <p:spPr>
          <a:xfrm>
            <a:off x="839788" y="6426201"/>
            <a:ext cx="2819399" cy="126999"/>
          </a:xfrm>
        </p:spPr>
        <p:txBody>
          <a:bodyPr/>
          <a:lstStyle/>
          <a:p>
            <a:pPr>
              <a:defRPr/>
            </a:pPr>
            <a:endParaRPr lang="en-US"/>
          </a:p>
        </p:txBody>
      </p:sp>
      <p:sp>
        <p:nvSpPr>
          <p:cNvPr id="13" name="Slide Number Placeholder 12"/>
          <p:cNvSpPr>
            <a:spLocks noGrp="1"/>
          </p:cNvSpPr>
          <p:nvPr>
            <p:ph type="sldNum" sz="quarter" idx="11"/>
          </p:nvPr>
        </p:nvSpPr>
        <p:spPr>
          <a:xfrm>
            <a:off x="4116388" y="6400800"/>
            <a:ext cx="533400" cy="152400"/>
          </a:xfrm>
        </p:spPr>
        <p:txBody>
          <a:bodyPr/>
          <a:lstStyle/>
          <a:p>
            <a:pPr>
              <a:defRPr/>
            </a:pPr>
            <a:fld id="{2F7870C5-9E88-4F77-82A2-B89F19FDE760}" type="slidenum">
              <a:rPr lang="en-US" smtClean="0"/>
              <a:pPr>
                <a:defRPr/>
              </a:pPr>
              <a:t>‹#›</a:t>
            </a:fld>
            <a:endParaRPr lang="en-US"/>
          </a:p>
        </p:txBody>
      </p:sp>
      <p:sp>
        <p:nvSpPr>
          <p:cNvPr id="14" name="Footer Placeholder 13"/>
          <p:cNvSpPr>
            <a:spLocks noGrp="1"/>
          </p:cNvSpPr>
          <p:nvPr>
            <p:ph type="ftr" sz="quarter" idx="12"/>
          </p:nvPr>
        </p:nvSpPr>
        <p:spPr>
          <a:xfrm>
            <a:off x="838200" y="6296248"/>
            <a:ext cx="2820987" cy="152400"/>
          </a:xfrm>
        </p:spPr>
        <p:txBody>
          <a:bodyPr/>
          <a:lstStyle/>
          <a:p>
            <a:pPr>
              <a:defRPr/>
            </a:pPr>
            <a:endParaRPr lang="en-US"/>
          </a:p>
        </p:txBody>
      </p:sp>
      <p:sp>
        <p:nvSpPr>
          <p:cNvPr id="15" name="Title 14"/>
          <p:cNvSpPr>
            <a:spLocks noGrp="1"/>
          </p:cNvSpPr>
          <p:nvPr>
            <p:ph type="title"/>
          </p:nvPr>
        </p:nvSpPr>
        <p:spPr>
          <a:xfrm>
            <a:off x="457200" y="1828800"/>
            <a:ext cx="3200400" cy="1752600"/>
          </a:xfrm>
        </p:spPr>
        <p:txBody>
          <a:bodyPr anchor="b"/>
          <a:lstStyle/>
          <a:p>
            <a:r>
              <a:rPr lang="en-US" smtClean="0"/>
              <a:t>Click to edit Master title style</a:t>
            </a:r>
            <a:endParaRPr lang="en-US"/>
          </a:p>
        </p:txBody>
      </p:sp>
      <p:sp>
        <p:nvSpPr>
          <p:cNvPr id="3" name="Text Placeholder 2"/>
          <p:cNvSpPr>
            <a:spLocks noGrp="1"/>
          </p:cNvSpPr>
          <p:nvPr>
            <p:ph type="body" sz="quarter" idx="13"/>
          </p:nvPr>
        </p:nvSpPr>
        <p:spPr>
          <a:xfrm>
            <a:off x="457200" y="3578224"/>
            <a:ext cx="3200645" cy="1459767"/>
          </a:xfrm>
        </p:spPr>
        <p:txBody>
          <a:bodyPr anchor="t">
            <a:normAutofit/>
          </a:bodyPr>
          <a:lstStyle>
            <a:lvl1pPr marL="0" indent="0" algn="r" defTabSz="914400" rtl="0" eaLnBrk="1" latinLnBrk="0" hangingPunct="1">
              <a:spcBef>
                <a:spcPct val="20000"/>
              </a:spcBef>
              <a:buClr>
                <a:schemeClr val="tx1">
                  <a:lumMod val="50000"/>
                  <a:lumOff val="50000"/>
                </a:schemeClr>
              </a:buClr>
              <a:buFont typeface="Wingdings" pitchFamily="2" charset="2"/>
              <a:buNone/>
              <a:defRPr lang="en-US" sz="1400" kern="1200" dirty="0" smtClean="0">
                <a:solidFill>
                  <a:schemeClr val="tx2"/>
                </a:solidFill>
                <a:latin typeface="+mn-lt"/>
                <a:ea typeface="+mn-ea"/>
                <a:cs typeface="+mn-cs"/>
              </a:defRPr>
            </a:lvl1pPr>
          </a:lstStyle>
          <a:p>
            <a:pPr lvl="0"/>
            <a:r>
              <a:rPr lang="en-US" smtClean="0"/>
              <a:t>Click to edit Master text styles</a:t>
            </a:r>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3429000"/>
            <a:ext cx="3124200" cy="2667000"/>
          </a:xfrm>
        </p:spPr>
        <p:txBody>
          <a:bodyPr>
            <a:normAutofit/>
          </a:bodyPr>
          <a:lstStyle>
            <a:lvl1pPr marL="228600" indent="-182880">
              <a:defRPr sz="1400"/>
            </a:lvl1pPr>
            <a:lvl2pPr>
              <a:defRPr sz="14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57200" y="457200"/>
            <a:ext cx="3124200" cy="2667000"/>
          </a:xfrm>
        </p:spPr>
        <p:txBody>
          <a:bodyPr>
            <a:normAutofit/>
          </a:bodyPr>
          <a:lstStyle>
            <a:lvl1pPr marL="228600" indent="-182880">
              <a:defRPr sz="1400"/>
            </a:lvl1pPr>
            <a:lvl2pPr>
              <a:defRPr sz="14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Title 1"/>
          <p:cNvSpPr>
            <a:spLocks noGrp="1"/>
          </p:cNvSpPr>
          <p:nvPr>
            <p:ph type="title"/>
          </p:nvPr>
        </p:nvSpPr>
        <p:spPr>
          <a:xfrm>
            <a:off x="4876800" y="457200"/>
            <a:ext cx="2819400" cy="5714999"/>
          </a:xfrm>
        </p:spPr>
        <p:txBody>
          <a:bodyPr/>
          <a:lstStyle/>
          <a:p>
            <a:r>
              <a:rPr lang="en-US" smtClean="0"/>
              <a:t>Click to edit Master title style</a:t>
            </a:r>
            <a:endParaRPr lang="en-US"/>
          </a:p>
        </p:txBody>
      </p:sp>
      <p:sp>
        <p:nvSpPr>
          <p:cNvPr id="9" name="Date Placeholder 8"/>
          <p:cNvSpPr>
            <a:spLocks noGrp="1"/>
          </p:cNvSpPr>
          <p:nvPr>
            <p:ph type="dt" sz="half" idx="10"/>
          </p:nvPr>
        </p:nvSpPr>
        <p:spPr/>
        <p:txBody>
          <a:bodyPr/>
          <a:lstStyle/>
          <a:p>
            <a:pPr>
              <a:defRPr/>
            </a:pPr>
            <a:endParaRPr lang="en-US"/>
          </a:p>
        </p:txBody>
      </p:sp>
      <p:sp>
        <p:nvSpPr>
          <p:cNvPr id="13" name="Slide Number Placeholder 12"/>
          <p:cNvSpPr>
            <a:spLocks noGrp="1"/>
          </p:cNvSpPr>
          <p:nvPr>
            <p:ph type="sldNum" sz="quarter" idx="11"/>
          </p:nvPr>
        </p:nvSpPr>
        <p:spPr/>
        <p:txBody>
          <a:bodyPr/>
          <a:lstStyle/>
          <a:p>
            <a:pPr>
              <a:defRPr/>
            </a:pPr>
            <a:fld id="{EE1F4B92-34A0-4328-BDE0-6B4393DB6C06}" type="slidenum">
              <a:rPr lang="en-US" smtClean="0"/>
              <a:pPr>
                <a:defRPr/>
              </a:pPr>
              <a:t>‹#›</a:t>
            </a:fld>
            <a:endParaRPr lang="en-US"/>
          </a:p>
        </p:txBody>
      </p:sp>
      <p:sp>
        <p:nvSpPr>
          <p:cNvPr id="14" name="Footer Placeholder 13"/>
          <p:cNvSpPr>
            <a:spLocks noGrp="1"/>
          </p:cNvSpPr>
          <p:nvPr>
            <p:ph type="ftr" sz="quarter" idx="12"/>
          </p:nvPr>
        </p:nvSpPr>
        <p:spPr/>
        <p:txBody>
          <a:bodyPr/>
          <a:lstStyle/>
          <a:p>
            <a:pPr>
              <a:defRPr/>
            </a:pPr>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275238"/>
            <a:ext cx="3581400" cy="411162"/>
          </a:xfrm>
        </p:spPr>
        <p:txBody>
          <a:bodyPr anchor="b">
            <a:noAutofit/>
          </a:bodyPr>
          <a:lstStyle>
            <a:lvl1pPr marL="0" indent="0" algn="ctr">
              <a:buNone/>
              <a:defRPr sz="1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675288"/>
            <a:ext cx="3581400" cy="2525112"/>
          </a:xfrm>
        </p:spPr>
        <p:txBody>
          <a:bodyPr anchor="t">
            <a:normAutofit/>
          </a:bodyPr>
          <a:lstStyle>
            <a:lvl1pPr marL="228600" indent="-182880">
              <a:defRPr sz="1400"/>
            </a:lvl1pPr>
            <a:lvl2pPr>
              <a:defRPr sz="1400"/>
            </a:lvl2pPr>
            <a:lvl3pPr>
              <a:defRPr sz="1400"/>
            </a:lvl3pPr>
            <a:lvl4pPr>
              <a:defRPr sz="1400" baseline="0"/>
            </a:lvl4pPr>
            <a:lvl5pPr>
              <a:buFont typeface="Wingdings" pitchFamily="2" charset="2"/>
              <a:buChar char="§"/>
              <a:defRPr sz="1400"/>
            </a:lvl5pPr>
            <a:lvl6pPr>
              <a:buFont typeface="Wingdings" pitchFamily="2" charset="2"/>
              <a:buChar cha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5" name="Text Placeholder 4"/>
          <p:cNvSpPr>
            <a:spLocks noGrp="1"/>
          </p:cNvSpPr>
          <p:nvPr>
            <p:ph type="body" sz="quarter" idx="3"/>
          </p:nvPr>
        </p:nvSpPr>
        <p:spPr>
          <a:xfrm>
            <a:off x="457199" y="3429000"/>
            <a:ext cx="3581400" cy="411162"/>
          </a:xfrm>
        </p:spPr>
        <p:txBody>
          <a:bodyPr anchor="b">
            <a:noAutofit/>
          </a:bodyPr>
          <a:lstStyle>
            <a:lvl1pPr marL="0" indent="0" algn="ctr">
              <a:buNone/>
              <a:defRPr sz="1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57199" y="3840162"/>
            <a:ext cx="3581400" cy="2515198"/>
          </a:xfrm>
        </p:spPr>
        <p:txBody>
          <a:bodyPr anchor="t">
            <a:normAutofit/>
          </a:bodyPr>
          <a:lstStyle>
            <a:lvl1pPr marL="228600" indent="-182880">
              <a:defRPr sz="1400"/>
            </a:lvl1pPr>
            <a:lvl2pPr>
              <a:defRPr sz="14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1" name="Title 1"/>
          <p:cNvSpPr>
            <a:spLocks noGrp="1"/>
          </p:cNvSpPr>
          <p:nvPr>
            <p:ph type="title"/>
          </p:nvPr>
        </p:nvSpPr>
        <p:spPr>
          <a:xfrm>
            <a:off x="4876800" y="457200"/>
            <a:ext cx="2819400" cy="5714999"/>
          </a:xfrm>
        </p:spPr>
        <p:txBody>
          <a:bodyPr/>
          <a:lstStyle/>
          <a:p>
            <a:r>
              <a:rPr lang="en-US" smtClean="0"/>
              <a:t>Click to edit Master title style</a:t>
            </a:r>
            <a:endParaRPr lang="en-US"/>
          </a:p>
        </p:txBody>
      </p:sp>
      <p:sp>
        <p:nvSpPr>
          <p:cNvPr id="12" name="Date Placeholder 11"/>
          <p:cNvSpPr>
            <a:spLocks noGrp="1"/>
          </p:cNvSpPr>
          <p:nvPr>
            <p:ph type="dt" sz="half" idx="10"/>
          </p:nvPr>
        </p:nvSpPr>
        <p:spPr/>
        <p:txBody>
          <a:bodyPr/>
          <a:lstStyle/>
          <a:p>
            <a:pPr>
              <a:defRPr/>
            </a:pPr>
            <a:endParaRPr lang="en-US"/>
          </a:p>
        </p:txBody>
      </p:sp>
      <p:sp>
        <p:nvSpPr>
          <p:cNvPr id="14" name="Slide Number Placeholder 13"/>
          <p:cNvSpPr>
            <a:spLocks noGrp="1"/>
          </p:cNvSpPr>
          <p:nvPr>
            <p:ph type="sldNum" sz="quarter" idx="11"/>
          </p:nvPr>
        </p:nvSpPr>
        <p:spPr/>
        <p:txBody>
          <a:bodyPr/>
          <a:lstStyle/>
          <a:p>
            <a:pPr>
              <a:defRPr/>
            </a:pPr>
            <a:fld id="{94001161-5983-43B9-A3AB-9E0CFAB74A9C}" type="slidenum">
              <a:rPr lang="en-US" smtClean="0"/>
              <a:pPr>
                <a:defRPr/>
              </a:pPr>
              <a:t>‹#›</a:t>
            </a:fld>
            <a:endParaRPr lang="en-US"/>
          </a:p>
        </p:txBody>
      </p:sp>
      <p:sp>
        <p:nvSpPr>
          <p:cNvPr id="16" name="Footer Placeholder 15"/>
          <p:cNvSpPr>
            <a:spLocks noGrp="1"/>
          </p:cNvSpPr>
          <p:nvPr>
            <p:ph type="ftr" sz="quarter" idx="12"/>
          </p:nvPr>
        </p:nvSpPr>
        <p:spPr/>
        <p:txBody>
          <a:bodyPr/>
          <a:lstStyle/>
          <a:p>
            <a:pPr>
              <a:defRPr/>
            </a:pPr>
            <a:endParaRPr lang="en-US"/>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733800" y="457200"/>
            <a:ext cx="3962400" cy="5715000"/>
          </a:xfrm>
        </p:spPr>
        <p:txBody>
          <a:bodyPr/>
          <a:lstStyle/>
          <a:p>
            <a:r>
              <a:rPr lang="en-US" smtClean="0"/>
              <a:t>Click to edit Master title style</a:t>
            </a:r>
            <a:endParaRPr lang="en-US" dirty="0"/>
          </a:p>
        </p:txBody>
      </p:sp>
      <p:sp>
        <p:nvSpPr>
          <p:cNvPr id="9" name="Date Placeholder 8"/>
          <p:cNvSpPr>
            <a:spLocks noGrp="1"/>
          </p:cNvSpPr>
          <p:nvPr>
            <p:ph type="dt" sz="half" idx="10"/>
          </p:nvPr>
        </p:nvSpPr>
        <p:spPr/>
        <p:txBody>
          <a:bodyPr/>
          <a:lstStyle/>
          <a:p>
            <a:pPr>
              <a:defRPr/>
            </a:pPr>
            <a:endParaRPr lang="en-US"/>
          </a:p>
        </p:txBody>
      </p:sp>
      <p:sp>
        <p:nvSpPr>
          <p:cNvPr id="10" name="Slide Number Placeholder 9"/>
          <p:cNvSpPr>
            <a:spLocks noGrp="1"/>
          </p:cNvSpPr>
          <p:nvPr>
            <p:ph type="sldNum" sz="quarter" idx="11"/>
          </p:nvPr>
        </p:nvSpPr>
        <p:spPr/>
        <p:txBody>
          <a:bodyPr/>
          <a:lstStyle/>
          <a:p>
            <a:pPr>
              <a:defRPr/>
            </a:pPr>
            <a:fld id="{A1E25605-2DCB-4DC3-B40B-3D574FB5E5AE}" type="slidenum">
              <a:rPr lang="en-US" smtClean="0"/>
              <a:pPr>
                <a:defRPr/>
              </a:pPr>
              <a:t>‹#›</a:t>
            </a:fld>
            <a:endParaRPr lang="en-US"/>
          </a:p>
        </p:txBody>
      </p:sp>
      <p:sp>
        <p:nvSpPr>
          <p:cNvPr id="11" name="Footer Placeholder 10"/>
          <p:cNvSpPr>
            <a:spLocks noGrp="1"/>
          </p:cNvSpPr>
          <p:nvPr>
            <p:ph type="ftr" sz="quarter" idx="12"/>
          </p:nvPr>
        </p:nvSpPr>
        <p:spPr/>
        <p:txBody>
          <a:bodyPr/>
          <a:lstStyle/>
          <a:p>
            <a:pPr>
              <a:defRPr/>
            </a:pPr>
            <a:endParaRPr lang="en-U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8" name="Date Placeholder 7"/>
          <p:cNvSpPr>
            <a:spLocks noGrp="1"/>
          </p:cNvSpPr>
          <p:nvPr>
            <p:ph type="dt" sz="half" idx="10"/>
          </p:nvPr>
        </p:nvSpPr>
        <p:spPr/>
        <p:txBody>
          <a:bodyPr/>
          <a:lstStyle/>
          <a:p>
            <a:pPr>
              <a:defRPr/>
            </a:pPr>
            <a:endParaRPr lang="en-US"/>
          </a:p>
        </p:txBody>
      </p:sp>
      <p:sp>
        <p:nvSpPr>
          <p:cNvPr id="9" name="Slide Number Placeholder 8"/>
          <p:cNvSpPr>
            <a:spLocks noGrp="1"/>
          </p:cNvSpPr>
          <p:nvPr>
            <p:ph type="sldNum" sz="quarter" idx="11"/>
          </p:nvPr>
        </p:nvSpPr>
        <p:spPr/>
        <p:txBody>
          <a:bodyPr/>
          <a:lstStyle/>
          <a:p>
            <a:pPr>
              <a:defRPr/>
            </a:pPr>
            <a:fld id="{72655F30-257D-40D2-AD61-DAF7E25BD849}" type="slidenum">
              <a:rPr lang="en-US" smtClean="0"/>
              <a:pPr>
                <a:defRPr/>
              </a:pPr>
              <a:t>‹#›</a:t>
            </a:fld>
            <a:endParaRPr lang="en-US"/>
          </a:p>
        </p:txBody>
      </p:sp>
      <p:sp>
        <p:nvSpPr>
          <p:cNvPr id="10" name="Footer Placeholder 9"/>
          <p:cNvSpPr>
            <a:spLocks noGrp="1"/>
          </p:cNvSpPr>
          <p:nvPr>
            <p:ph type="ftr" sz="quarter" idx="12"/>
          </p:nvPr>
        </p:nvSpPr>
        <p:spPr/>
        <p:txBody>
          <a:bodyPr/>
          <a:lstStyle/>
          <a:p>
            <a:pPr>
              <a:defRPr/>
            </a:pPr>
            <a:endParaRPr lang="en-U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181600" y="1676400"/>
            <a:ext cx="2514600" cy="1874837"/>
          </a:xfrm>
        </p:spPr>
        <p:txBody>
          <a:bodyPr anchor="b">
            <a:normAutofit/>
          </a:bodyPr>
          <a:lstStyle>
            <a:lvl1pPr algn="r">
              <a:defRPr sz="2000" b="0">
                <a:effectLst/>
              </a:defRPr>
            </a:lvl1pPr>
          </a:lstStyle>
          <a:p>
            <a:r>
              <a:rPr lang="en-US" smtClean="0"/>
              <a:t>Click to edit Master title style</a:t>
            </a:r>
            <a:endParaRPr lang="en-US" dirty="0"/>
          </a:p>
        </p:txBody>
      </p:sp>
      <p:sp>
        <p:nvSpPr>
          <p:cNvPr id="3" name="Content Placeholder 2"/>
          <p:cNvSpPr>
            <a:spLocks noGrp="1"/>
          </p:cNvSpPr>
          <p:nvPr>
            <p:ph idx="1"/>
          </p:nvPr>
        </p:nvSpPr>
        <p:spPr>
          <a:xfrm>
            <a:off x="304800" y="1676400"/>
            <a:ext cx="4700016" cy="3505200"/>
          </a:xfrm>
        </p:spPr>
        <p:txBody>
          <a:bodyPr>
            <a:normAutofit/>
          </a:bodyPr>
          <a:lstStyle>
            <a:lvl1pPr marL="228600" indent="-182880">
              <a:defRPr sz="1200"/>
            </a:lvl1pPr>
            <a:lvl2pPr>
              <a:defRPr sz="12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4" name="Text Placeholder 3"/>
          <p:cNvSpPr>
            <a:spLocks noGrp="1"/>
          </p:cNvSpPr>
          <p:nvPr>
            <p:ph type="body" sz="half" idx="2"/>
          </p:nvPr>
        </p:nvSpPr>
        <p:spPr>
          <a:xfrm>
            <a:off x="5486400" y="3552372"/>
            <a:ext cx="2209800" cy="1629228"/>
          </a:xfrm>
        </p:spPr>
        <p:txBody>
          <a:bodyPr anchor="t">
            <a:normAutofit/>
          </a:bodyPr>
          <a:lstStyle>
            <a:lvl1pPr marL="0" indent="0" algn="r">
              <a:buNone/>
              <a:defRPr sz="12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5" name="Date Placeholder 14"/>
          <p:cNvSpPr>
            <a:spLocks noGrp="1"/>
          </p:cNvSpPr>
          <p:nvPr>
            <p:ph type="dt" sz="half" idx="10"/>
          </p:nvPr>
        </p:nvSpPr>
        <p:spPr/>
        <p:txBody>
          <a:bodyPr/>
          <a:lstStyle/>
          <a:p>
            <a:pPr>
              <a:defRPr/>
            </a:pPr>
            <a:endParaRPr lang="en-US"/>
          </a:p>
        </p:txBody>
      </p:sp>
      <p:sp>
        <p:nvSpPr>
          <p:cNvPr id="16" name="Slide Number Placeholder 15"/>
          <p:cNvSpPr>
            <a:spLocks noGrp="1"/>
          </p:cNvSpPr>
          <p:nvPr>
            <p:ph type="sldNum" sz="quarter" idx="11"/>
          </p:nvPr>
        </p:nvSpPr>
        <p:spPr/>
        <p:txBody>
          <a:bodyPr/>
          <a:lstStyle/>
          <a:p>
            <a:pPr>
              <a:defRPr/>
            </a:pPr>
            <a:fld id="{1E62CF60-575A-4D6E-8BA7-93FC40350649}" type="slidenum">
              <a:rPr lang="en-US" smtClean="0"/>
              <a:pPr>
                <a:defRPr/>
              </a:pPr>
              <a:t>‹#›</a:t>
            </a:fld>
            <a:endParaRPr lang="en-US"/>
          </a:p>
        </p:txBody>
      </p:sp>
      <p:sp>
        <p:nvSpPr>
          <p:cNvPr id="17" name="Footer Placeholder 16"/>
          <p:cNvSpPr>
            <a:spLocks noGrp="1"/>
          </p:cNvSpPr>
          <p:nvPr>
            <p:ph type="ftr" sz="quarter" idx="12"/>
          </p:nvPr>
        </p:nvSpPr>
        <p:spPr/>
        <p:txBody>
          <a:bodyPr/>
          <a:lstStyle/>
          <a:p>
            <a:pPr>
              <a:defRPr/>
            </a:pPr>
            <a:endParaRPr lang="en-US"/>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304800" y="1676400"/>
            <a:ext cx="4696967" cy="35052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11" name="Title 1"/>
          <p:cNvSpPr>
            <a:spLocks noGrp="1"/>
          </p:cNvSpPr>
          <p:nvPr>
            <p:ph type="title"/>
          </p:nvPr>
        </p:nvSpPr>
        <p:spPr>
          <a:xfrm>
            <a:off x="5181600" y="1676400"/>
            <a:ext cx="2514600" cy="1875972"/>
          </a:xfrm>
        </p:spPr>
        <p:txBody>
          <a:bodyPr anchor="b">
            <a:normAutofit/>
          </a:bodyPr>
          <a:lstStyle>
            <a:lvl1pPr algn="r">
              <a:defRPr sz="2000" b="0">
                <a:effectLst/>
              </a:defRPr>
            </a:lvl1pPr>
          </a:lstStyle>
          <a:p>
            <a:r>
              <a:rPr lang="en-US" smtClean="0"/>
              <a:t>Click to edit Master title style</a:t>
            </a:r>
            <a:endParaRPr lang="en-US" dirty="0"/>
          </a:p>
        </p:txBody>
      </p:sp>
      <p:sp>
        <p:nvSpPr>
          <p:cNvPr id="12" name="Text Placeholder 3"/>
          <p:cNvSpPr>
            <a:spLocks noGrp="1"/>
          </p:cNvSpPr>
          <p:nvPr>
            <p:ph type="body" sz="half" idx="2"/>
          </p:nvPr>
        </p:nvSpPr>
        <p:spPr>
          <a:xfrm>
            <a:off x="5486400" y="3552372"/>
            <a:ext cx="2209800" cy="1629228"/>
          </a:xfrm>
        </p:spPr>
        <p:txBody>
          <a:bodyPr anchor="t">
            <a:normAutofit/>
          </a:bodyPr>
          <a:lstStyle>
            <a:lvl1pPr marL="0" indent="0" algn="r">
              <a:buNone/>
              <a:defRPr sz="12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6" name="Date Placeholder 15"/>
          <p:cNvSpPr>
            <a:spLocks noGrp="1"/>
          </p:cNvSpPr>
          <p:nvPr>
            <p:ph type="dt" sz="half" idx="10"/>
          </p:nvPr>
        </p:nvSpPr>
        <p:spPr/>
        <p:txBody>
          <a:bodyPr/>
          <a:lstStyle/>
          <a:p>
            <a:pPr>
              <a:defRPr/>
            </a:pPr>
            <a:endParaRPr lang="en-US"/>
          </a:p>
        </p:txBody>
      </p:sp>
      <p:sp>
        <p:nvSpPr>
          <p:cNvPr id="17" name="Slide Number Placeholder 16"/>
          <p:cNvSpPr>
            <a:spLocks noGrp="1"/>
          </p:cNvSpPr>
          <p:nvPr>
            <p:ph type="sldNum" sz="quarter" idx="11"/>
          </p:nvPr>
        </p:nvSpPr>
        <p:spPr/>
        <p:txBody>
          <a:bodyPr/>
          <a:lstStyle/>
          <a:p>
            <a:pPr>
              <a:defRPr/>
            </a:pPr>
            <a:fld id="{442F5464-1BFD-4A3D-8E27-7D85BB1E2E33}" type="slidenum">
              <a:rPr lang="en-US" smtClean="0"/>
              <a:pPr>
                <a:defRPr/>
              </a:pPr>
              <a:t>‹#›</a:t>
            </a:fld>
            <a:endParaRPr lang="en-US"/>
          </a:p>
        </p:txBody>
      </p:sp>
      <p:sp>
        <p:nvSpPr>
          <p:cNvPr id="18" name="Footer Placeholder 17"/>
          <p:cNvSpPr>
            <a:spLocks noGrp="1"/>
          </p:cNvSpPr>
          <p:nvPr>
            <p:ph type="ftr" sz="quarter" idx="12"/>
          </p:nvPr>
        </p:nvSpPr>
        <p:spPr/>
        <p:txBody>
          <a:bodyPr/>
          <a:lstStyle/>
          <a:p>
            <a:pPr>
              <a:defRPr/>
            </a:pPr>
            <a:endParaRPr lang="en-US"/>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Date Placeholder 12"/>
          <p:cNvSpPr>
            <a:spLocks noGrp="1"/>
          </p:cNvSpPr>
          <p:nvPr>
            <p:ph type="dt" sz="half" idx="10"/>
          </p:nvPr>
        </p:nvSpPr>
        <p:spPr/>
        <p:txBody>
          <a:bodyPr/>
          <a:lstStyle/>
          <a:p>
            <a:pPr>
              <a:defRPr/>
            </a:pPr>
            <a:endParaRPr lang="en-US"/>
          </a:p>
        </p:txBody>
      </p:sp>
      <p:sp>
        <p:nvSpPr>
          <p:cNvPr id="14" name="Slide Number Placeholder 13"/>
          <p:cNvSpPr>
            <a:spLocks noGrp="1"/>
          </p:cNvSpPr>
          <p:nvPr>
            <p:ph type="sldNum" sz="quarter" idx="11"/>
          </p:nvPr>
        </p:nvSpPr>
        <p:spPr/>
        <p:txBody>
          <a:bodyPr/>
          <a:lstStyle/>
          <a:p>
            <a:pPr>
              <a:defRPr/>
            </a:pPr>
            <a:fld id="{1C120901-CDBF-4D9E-89C0-5401B4FB81AD}" type="slidenum">
              <a:rPr lang="en-US" smtClean="0"/>
              <a:pPr>
                <a:defRPr/>
              </a:pPr>
              <a:t>‹#›</a:t>
            </a:fld>
            <a:endParaRPr lang="en-US"/>
          </a:p>
        </p:txBody>
      </p:sp>
      <p:sp>
        <p:nvSpPr>
          <p:cNvPr id="15" name="Footer Placeholder 14"/>
          <p:cNvSpPr>
            <a:spLocks noGrp="1"/>
          </p:cNvSpPr>
          <p:nvPr>
            <p:ph type="ftr" sz="quarter" idx="12"/>
          </p:nvPr>
        </p:nvSpPr>
        <p:spPr/>
        <p:txBody>
          <a:bodyPr/>
          <a:lstStyle/>
          <a:p>
            <a:pPr>
              <a:defRPr/>
            </a:pPr>
            <a:endParaRPr lang="en-US"/>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Date Placeholder 12"/>
          <p:cNvSpPr>
            <a:spLocks noGrp="1"/>
          </p:cNvSpPr>
          <p:nvPr>
            <p:ph type="dt" sz="half" idx="10"/>
          </p:nvPr>
        </p:nvSpPr>
        <p:spPr/>
        <p:txBody>
          <a:bodyPr/>
          <a:lstStyle/>
          <a:p>
            <a:pPr>
              <a:defRPr/>
            </a:pPr>
            <a:endParaRPr lang="en-US"/>
          </a:p>
        </p:txBody>
      </p:sp>
      <p:sp>
        <p:nvSpPr>
          <p:cNvPr id="14" name="Slide Number Placeholder 13"/>
          <p:cNvSpPr>
            <a:spLocks noGrp="1"/>
          </p:cNvSpPr>
          <p:nvPr>
            <p:ph type="sldNum" sz="quarter" idx="11"/>
          </p:nvPr>
        </p:nvSpPr>
        <p:spPr/>
        <p:txBody>
          <a:bodyPr/>
          <a:lstStyle/>
          <a:p>
            <a:pPr>
              <a:defRPr/>
            </a:pPr>
            <a:fld id="{59DD7611-EB29-4CEF-9FBF-B9204DFC6E91}" type="slidenum">
              <a:rPr lang="en-US" smtClean="0"/>
              <a:pPr>
                <a:defRPr/>
              </a:pPr>
              <a:t>‹#›</a:t>
            </a:fld>
            <a:endParaRPr lang="en-US"/>
          </a:p>
        </p:txBody>
      </p:sp>
      <p:sp>
        <p:nvSpPr>
          <p:cNvPr id="15" name="Footer Placeholder 14"/>
          <p:cNvSpPr>
            <a:spLocks noGrp="1"/>
          </p:cNvSpPr>
          <p:nvPr>
            <p:ph type="ftr" sz="quarter" idx="12"/>
          </p:nvPr>
        </p:nvSpPr>
        <p:spPr/>
        <p:txBody>
          <a:bodyPr/>
          <a:lstStyle/>
          <a:p>
            <a:pPr>
              <a:defRPr/>
            </a:pPr>
            <a:endParaRPr lang="en-US"/>
          </a:p>
        </p:txBody>
      </p:sp>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F70BA261-1FF3-4B2D-A187-91D7FDBDC1A7}"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2" name="Picture 11" descr="sphere2.png"/>
          <p:cNvPicPr>
            <a:picLocks noChangeAspect="1"/>
          </p:cNvPicPr>
          <p:nvPr/>
        </p:nvPicPr>
        <p:blipFill>
          <a:blip r:embed="rId14" cstate="print"/>
          <a:stretch>
            <a:fillRect/>
          </a:stretch>
        </p:blipFill>
        <p:spPr>
          <a:xfrm>
            <a:off x="8823693" y="0"/>
            <a:ext cx="320307" cy="6858000"/>
          </a:xfrm>
          <a:prstGeom prst="rect">
            <a:avLst/>
          </a:prstGeom>
        </p:spPr>
      </p:pic>
      <p:sp>
        <p:nvSpPr>
          <p:cNvPr id="2" name="Title Placeholder 1"/>
          <p:cNvSpPr>
            <a:spLocks noGrp="1"/>
          </p:cNvSpPr>
          <p:nvPr>
            <p:ph type="title"/>
          </p:nvPr>
        </p:nvSpPr>
        <p:spPr>
          <a:xfrm>
            <a:off x="4876800" y="457200"/>
            <a:ext cx="2819400" cy="57150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457200"/>
            <a:ext cx="3657600" cy="5714999"/>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Slide Number Placeholder 7"/>
          <p:cNvSpPr>
            <a:spLocks noGrp="1"/>
          </p:cNvSpPr>
          <p:nvPr>
            <p:ph type="sldNum" sz="quarter" idx="4"/>
          </p:nvPr>
        </p:nvSpPr>
        <p:spPr>
          <a:xfrm>
            <a:off x="7772400" y="6400800"/>
            <a:ext cx="533400" cy="152400"/>
          </a:xfrm>
          <a:prstGeom prst="rect">
            <a:avLst/>
          </a:prstGeom>
        </p:spPr>
        <p:txBody>
          <a:bodyPr vert="horz" lIns="91440" tIns="45720" rIns="91440" bIns="45720" rtlCol="0" anchor="ctr"/>
          <a:lstStyle>
            <a:lvl1pPr algn="ctr">
              <a:defRPr sz="1050">
                <a:solidFill>
                  <a:schemeClr val="tx1">
                    <a:lumMod val="50000"/>
                    <a:lumOff val="50000"/>
                  </a:schemeClr>
                </a:solidFill>
              </a:defRPr>
            </a:lvl1pPr>
          </a:lstStyle>
          <a:p>
            <a:pPr>
              <a:defRPr/>
            </a:pPr>
            <a:fld id="{56B8A1B5-16EC-490D-BFC9-877DDF363F1D}" type="slidenum">
              <a:rPr lang="en-US" smtClean="0"/>
              <a:pPr>
                <a:defRPr/>
              </a:pPr>
              <a:t>‹#›</a:t>
            </a:fld>
            <a:endParaRPr lang="en-US"/>
          </a:p>
        </p:txBody>
      </p:sp>
      <p:sp>
        <p:nvSpPr>
          <p:cNvPr id="9" name="Date Placeholder 8"/>
          <p:cNvSpPr>
            <a:spLocks noGrp="1"/>
          </p:cNvSpPr>
          <p:nvPr>
            <p:ph type="dt" sz="half" idx="2"/>
          </p:nvPr>
        </p:nvSpPr>
        <p:spPr>
          <a:xfrm>
            <a:off x="4876801" y="6426201"/>
            <a:ext cx="2819399" cy="126999"/>
          </a:xfrm>
          <a:prstGeom prst="rect">
            <a:avLst/>
          </a:prstGeom>
        </p:spPr>
        <p:txBody>
          <a:bodyPr vert="horz" lIns="91440" tIns="45720" rIns="91440" bIns="45720" rtlCol="0" anchor="ctr"/>
          <a:lstStyle>
            <a:lvl1pPr algn="r">
              <a:defRPr sz="1050">
                <a:solidFill>
                  <a:schemeClr val="tx1">
                    <a:lumMod val="50000"/>
                    <a:lumOff val="50000"/>
                  </a:schemeClr>
                </a:solidFill>
              </a:defRPr>
            </a:lvl1pPr>
          </a:lstStyle>
          <a:p>
            <a:pPr>
              <a:defRPr/>
            </a:pPr>
            <a:endParaRPr lang="en-US"/>
          </a:p>
        </p:txBody>
      </p:sp>
      <p:sp>
        <p:nvSpPr>
          <p:cNvPr id="10" name="Footer Placeholder 9"/>
          <p:cNvSpPr>
            <a:spLocks noGrp="1"/>
          </p:cNvSpPr>
          <p:nvPr>
            <p:ph type="ftr" sz="quarter" idx="3"/>
          </p:nvPr>
        </p:nvSpPr>
        <p:spPr>
          <a:xfrm>
            <a:off x="4875213" y="6296248"/>
            <a:ext cx="2820987" cy="152400"/>
          </a:xfrm>
          <a:prstGeom prst="rect">
            <a:avLst/>
          </a:prstGeom>
        </p:spPr>
        <p:txBody>
          <a:bodyPr vert="horz" lIns="91440" tIns="45720" rIns="91440" bIns="45720" rtlCol="0" anchor="b"/>
          <a:lstStyle>
            <a:lvl1pPr algn="r">
              <a:defRPr sz="1050">
                <a:solidFill>
                  <a:schemeClr val="tx1"/>
                </a:solidFill>
              </a:defRPr>
            </a:lvl1pPr>
          </a:lstStyle>
          <a:p>
            <a:pPr>
              <a:defRPr/>
            </a:pPr>
            <a:endParaRPr lang="en-US"/>
          </a:p>
        </p:txBody>
      </p:sp>
    </p:spTree>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53" r:id="rId7"/>
    <p:sldLayoutId id="2147483754" r:id="rId8"/>
    <p:sldLayoutId id="2147483755" r:id="rId9"/>
    <p:sldLayoutId id="2147483756" r:id="rId10"/>
    <p:sldLayoutId id="2147483757" r:id="rId11"/>
    <p:sldLayoutId id="2147483758" r:id="rId12"/>
  </p:sldLayoutIdLst>
  <p:timing>
    <p:tnLst>
      <p:par>
        <p:cTn id="1" dur="indefinite" restart="never" nodeType="tmRoot"/>
      </p:par>
    </p:tnLst>
  </p:timing>
  <p:txStyles>
    <p:titleStyle>
      <a:lvl1pPr algn="r" defTabSz="914400" rtl="0" eaLnBrk="1" latinLnBrk="0" hangingPunct="1">
        <a:spcBef>
          <a:spcPct val="0"/>
        </a:spcBef>
        <a:buNone/>
        <a:defRPr sz="2800" kern="1200">
          <a:gradFill>
            <a:gsLst>
              <a:gs pos="0">
                <a:schemeClr val="tx1">
                  <a:lumMod val="50000"/>
                </a:schemeClr>
              </a:gs>
              <a:gs pos="61000">
                <a:schemeClr val="tx1"/>
              </a:gs>
            </a:gsLst>
            <a:lin ang="5400000" scaled="0"/>
          </a:gradFill>
          <a:effectLst/>
          <a:latin typeface="+mj-lt"/>
          <a:ea typeface="+mj-ea"/>
          <a:cs typeface="+mj-cs"/>
        </a:defRPr>
      </a:lvl1pPr>
    </p:titleStyle>
    <p:bodyStyle>
      <a:lvl1pPr marL="182880" indent="-182880" algn="l" defTabSz="914400" rtl="0" eaLnBrk="1" latinLnBrk="0" hangingPunct="1">
        <a:spcBef>
          <a:spcPct val="20000"/>
        </a:spcBef>
        <a:buClr>
          <a:schemeClr val="tx1">
            <a:lumMod val="50000"/>
            <a:lumOff val="50000"/>
          </a:schemeClr>
        </a:buClr>
        <a:buFont typeface="Wingdings" pitchFamily="2" charset="2"/>
        <a:buChar char="§"/>
        <a:defRPr sz="1800" kern="1200">
          <a:solidFill>
            <a:schemeClr val="tx1">
              <a:lumMod val="85000"/>
            </a:schemeClr>
          </a:solidFill>
          <a:latin typeface="+mn-lt"/>
          <a:ea typeface="+mn-ea"/>
          <a:cs typeface="+mn-cs"/>
        </a:defRPr>
      </a:lvl1pPr>
      <a:lvl2pPr marL="411480" indent="-182880" algn="l" defTabSz="914400" rtl="0" eaLnBrk="1" latinLnBrk="0" hangingPunct="1">
        <a:spcBef>
          <a:spcPct val="20000"/>
        </a:spcBef>
        <a:buClr>
          <a:schemeClr val="tx1">
            <a:lumMod val="50000"/>
            <a:lumOff val="50000"/>
          </a:schemeClr>
        </a:buClr>
        <a:buFont typeface="Wingdings" pitchFamily="2" charset="2"/>
        <a:buChar char="§"/>
        <a:defRPr sz="1400" kern="1200">
          <a:solidFill>
            <a:schemeClr val="tx1">
              <a:lumMod val="85000"/>
            </a:schemeClr>
          </a:solidFill>
          <a:latin typeface="+mn-lt"/>
          <a:ea typeface="+mn-ea"/>
          <a:cs typeface="+mn-cs"/>
        </a:defRPr>
      </a:lvl2pPr>
      <a:lvl3pPr marL="594360" indent="-182880" algn="l" defTabSz="914400" rtl="0" eaLnBrk="1" latinLnBrk="0" hangingPunct="1">
        <a:spcBef>
          <a:spcPct val="20000"/>
        </a:spcBef>
        <a:buClr>
          <a:schemeClr val="tx1">
            <a:lumMod val="50000"/>
            <a:lumOff val="50000"/>
          </a:schemeClr>
        </a:buClr>
        <a:buFont typeface="Wingdings" pitchFamily="2" charset="2"/>
        <a:buChar char="§"/>
        <a:defRPr sz="1400" kern="1200">
          <a:solidFill>
            <a:schemeClr val="tx1">
              <a:lumMod val="85000"/>
            </a:schemeClr>
          </a:solidFill>
          <a:latin typeface="+mn-lt"/>
          <a:ea typeface="+mn-ea"/>
          <a:cs typeface="+mn-cs"/>
        </a:defRPr>
      </a:lvl3pPr>
      <a:lvl4pPr marL="777240" indent="-182880" algn="l" defTabSz="914400" rtl="0" eaLnBrk="1" latinLnBrk="0" hangingPunct="1">
        <a:spcBef>
          <a:spcPct val="20000"/>
        </a:spcBef>
        <a:buClr>
          <a:schemeClr val="tx1">
            <a:lumMod val="50000"/>
            <a:lumOff val="50000"/>
          </a:schemeClr>
        </a:buClr>
        <a:buFont typeface="Wingdings" pitchFamily="2" charset="2"/>
        <a:buChar char="§"/>
        <a:defRPr sz="1400" kern="1200">
          <a:solidFill>
            <a:schemeClr val="tx1">
              <a:lumMod val="85000"/>
            </a:schemeClr>
          </a:solidFill>
          <a:latin typeface="+mn-lt"/>
          <a:ea typeface="+mn-ea"/>
          <a:cs typeface="+mn-cs"/>
        </a:defRPr>
      </a:lvl4pPr>
      <a:lvl5pPr marL="960120" indent="-182880" algn="l" defTabSz="914400" rtl="0" eaLnBrk="1" latinLnBrk="0" hangingPunct="1">
        <a:spcBef>
          <a:spcPct val="20000"/>
        </a:spcBef>
        <a:buClr>
          <a:schemeClr val="tx1">
            <a:lumMod val="50000"/>
            <a:lumOff val="50000"/>
          </a:schemeClr>
        </a:buClr>
        <a:buFont typeface="Wingdings" pitchFamily="2" charset="2"/>
        <a:buChar char="§"/>
        <a:defRPr sz="1400" kern="1200">
          <a:solidFill>
            <a:schemeClr val="tx1">
              <a:lumMod val="85000"/>
            </a:schemeClr>
          </a:solidFill>
          <a:latin typeface="+mn-lt"/>
          <a:ea typeface="+mn-ea"/>
          <a:cs typeface="+mn-cs"/>
        </a:defRPr>
      </a:lvl5pPr>
      <a:lvl6pPr marL="1143000" indent="-182880" algn="l" defTabSz="914400" rtl="0" eaLnBrk="1" latinLnBrk="0" hangingPunct="1">
        <a:spcBef>
          <a:spcPts val="288"/>
        </a:spcBef>
        <a:buClr>
          <a:schemeClr val="tx1">
            <a:lumMod val="50000"/>
            <a:lumOff val="50000"/>
          </a:schemeClr>
        </a:buClr>
        <a:buFont typeface="Wingdings" pitchFamily="2" charset="2"/>
        <a:buChar char="§"/>
        <a:defRPr sz="1400" kern="1200" baseline="0">
          <a:solidFill>
            <a:schemeClr val="tx1"/>
          </a:solidFill>
          <a:latin typeface="+mn-lt"/>
          <a:ea typeface="+mn-ea"/>
          <a:cs typeface="+mn-cs"/>
        </a:defRPr>
      </a:lvl6pPr>
      <a:lvl7pPr marL="1325880" indent="-182880" algn="l" defTabSz="914400" rtl="0" eaLnBrk="1" latinLnBrk="0" hangingPunct="1">
        <a:spcBef>
          <a:spcPts val="288"/>
        </a:spcBef>
        <a:buClr>
          <a:schemeClr val="tx1">
            <a:lumMod val="50000"/>
            <a:lumOff val="50000"/>
          </a:schemeClr>
        </a:buClr>
        <a:buFont typeface="Wingdings" pitchFamily="2" charset="2"/>
        <a:buChar char="§"/>
        <a:defRPr sz="1400" kern="1200" baseline="0">
          <a:solidFill>
            <a:schemeClr val="tx1"/>
          </a:solidFill>
          <a:latin typeface="+mn-lt"/>
          <a:ea typeface="+mn-ea"/>
          <a:cs typeface="+mn-cs"/>
        </a:defRPr>
      </a:lvl7pPr>
      <a:lvl8pPr marL="1508760" indent="-182880" algn="l" defTabSz="914400" rtl="0" eaLnBrk="1" latinLnBrk="0" hangingPunct="1">
        <a:spcBef>
          <a:spcPts val="288"/>
        </a:spcBef>
        <a:buClr>
          <a:schemeClr val="tx1">
            <a:lumMod val="50000"/>
            <a:lumOff val="50000"/>
          </a:schemeClr>
        </a:buClr>
        <a:buFont typeface="Wingdings" pitchFamily="2" charset="2"/>
        <a:buChar char="§"/>
        <a:defRPr sz="1400" kern="1200" baseline="0">
          <a:solidFill>
            <a:schemeClr val="tx1"/>
          </a:solidFill>
          <a:latin typeface="+mn-lt"/>
          <a:ea typeface="+mn-ea"/>
          <a:cs typeface="+mn-cs"/>
        </a:defRPr>
      </a:lvl8pPr>
      <a:lvl9pPr marL="1691640" indent="-182880" algn="l" defTabSz="914400" rtl="0" eaLnBrk="1" latinLnBrk="0" hangingPunct="1">
        <a:spcBef>
          <a:spcPts val="288"/>
        </a:spcBef>
        <a:buClr>
          <a:schemeClr val="tx1">
            <a:lumMod val="50000"/>
            <a:lumOff val="50000"/>
          </a:schemeClr>
        </a:buClr>
        <a:buFont typeface="Wingdings" pitchFamily="2" charset="2"/>
        <a:buChar char="§"/>
        <a:defRPr sz="14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lstStyle/>
          <a:p>
            <a:r>
              <a:rPr lang="en-US" dirty="0" err="1"/>
              <a:t>t</a:t>
            </a:r>
            <a:r>
              <a:rPr lang="en-US" dirty="0" err="1" smtClean="0"/>
              <a:t>erri</a:t>
            </a:r>
            <a:r>
              <a:rPr lang="en-US" dirty="0" smtClean="0"/>
              <a:t> </a:t>
            </a:r>
            <a:r>
              <a:rPr lang="en-US" dirty="0" err="1" smtClean="0"/>
              <a:t>martinson</a:t>
            </a:r>
            <a:r>
              <a:rPr lang="en-US" dirty="0" smtClean="0"/>
              <a:t> </a:t>
            </a:r>
            <a:r>
              <a:rPr lang="en-US" dirty="0" err="1" smtClean="0"/>
              <a:t>elton</a:t>
            </a:r>
            <a:r>
              <a:rPr lang="en-US" dirty="0" smtClean="0"/>
              <a:t>, </a:t>
            </a:r>
            <a:r>
              <a:rPr lang="en-US" dirty="0" err="1" smtClean="0"/>
              <a:t>phd</a:t>
            </a:r>
            <a:endParaRPr lang="en-US" dirty="0"/>
          </a:p>
        </p:txBody>
      </p:sp>
      <p:sp>
        <p:nvSpPr>
          <p:cNvPr id="3" name="Title 2"/>
          <p:cNvSpPr>
            <a:spLocks noGrp="1"/>
          </p:cNvSpPr>
          <p:nvPr>
            <p:ph type="title"/>
          </p:nvPr>
        </p:nvSpPr>
        <p:spPr/>
        <p:txBody>
          <a:bodyPr/>
          <a:lstStyle/>
          <a:p>
            <a:r>
              <a:rPr lang="en-US" sz="3200" b="1" dirty="0"/>
              <a:t>Markers of Adulthood </a:t>
            </a:r>
            <a:r>
              <a:rPr lang="en-US" b="1" dirty="0"/>
              <a:t>and the </a:t>
            </a:r>
            <a:r>
              <a:rPr lang="en-US" b="1" dirty="0" smtClean="0"/>
              <a:t/>
            </a:r>
            <a:br>
              <a:rPr lang="en-US" b="1" dirty="0" smtClean="0"/>
            </a:br>
            <a:r>
              <a:rPr lang="en-US" sz="3200" b="1" dirty="0" smtClean="0"/>
              <a:t>Dreams </a:t>
            </a:r>
            <a:r>
              <a:rPr lang="en-US" sz="3200" b="1" dirty="0"/>
              <a:t>of Young Adulthood</a:t>
            </a:r>
            <a:endParaRPr lang="en-US" dirty="0"/>
          </a:p>
        </p:txBody>
      </p:sp>
    </p:spTree>
    <p:extLst>
      <p:ext uri="{BB962C8B-B14F-4D97-AF65-F5344CB8AC3E}">
        <p14:creationId xmlns:p14="http://schemas.microsoft.com/office/powerpoint/2010/main" val="139242850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normAutofit/>
          </a:bodyPr>
          <a:lstStyle/>
          <a:p>
            <a:pPr algn="ctr" eaLnBrk="1" hangingPunct="1"/>
            <a:r>
              <a:rPr lang="en-US" sz="3200" dirty="0" smtClean="0"/>
              <a:t>|dreams |</a:t>
            </a:r>
          </a:p>
        </p:txBody>
      </p:sp>
      <p:sp>
        <p:nvSpPr>
          <p:cNvPr id="3075" name="Rectangle 5"/>
          <p:cNvSpPr>
            <a:spLocks noGrp="1" noChangeArrowheads="1"/>
          </p:cNvSpPr>
          <p:nvPr>
            <p:ph type="body" sz="half" idx="1"/>
          </p:nvPr>
        </p:nvSpPr>
        <p:spPr>
          <a:xfrm>
            <a:off x="4114800" y="1447800"/>
            <a:ext cx="4495800" cy="4525963"/>
          </a:xfrm>
        </p:spPr>
        <p:txBody>
          <a:bodyPr>
            <a:normAutofit/>
          </a:bodyPr>
          <a:lstStyle/>
          <a:p>
            <a:pPr eaLnBrk="1" hangingPunct="1">
              <a:buFontTx/>
              <a:buNone/>
            </a:pPr>
            <a:r>
              <a:rPr lang="en-US" sz="2800" dirty="0" smtClean="0"/>
              <a:t>Share a story about a young adult in your life…</a:t>
            </a:r>
          </a:p>
          <a:p>
            <a:pPr eaLnBrk="1" hangingPunct="1">
              <a:buFontTx/>
              <a:buNone/>
            </a:pPr>
            <a:r>
              <a:rPr lang="en-US" sz="2800" dirty="0" smtClean="0"/>
              <a:t>		In their 20s</a:t>
            </a:r>
          </a:p>
          <a:p>
            <a:pPr eaLnBrk="1" hangingPunct="1">
              <a:buFontTx/>
              <a:buNone/>
            </a:pPr>
            <a:r>
              <a:rPr lang="en-US" sz="2800" dirty="0" smtClean="0"/>
              <a:t>		In their 30s</a:t>
            </a:r>
          </a:p>
          <a:p>
            <a:pPr eaLnBrk="1" hangingPunct="1">
              <a:buFontTx/>
              <a:buNone/>
            </a:pPr>
            <a:r>
              <a:rPr lang="en-US" sz="2800" dirty="0" smtClean="0"/>
              <a:t>		In their 40s</a:t>
            </a:r>
          </a:p>
          <a:p>
            <a:pPr eaLnBrk="1" hangingPunct="1">
              <a:buFontTx/>
              <a:buNone/>
            </a:pPr>
            <a:r>
              <a:rPr lang="en-US" sz="2800" dirty="0" smtClean="0"/>
              <a:t>What are their issues?</a:t>
            </a:r>
          </a:p>
          <a:p>
            <a:pPr eaLnBrk="1" hangingPunct="1">
              <a:buFontTx/>
              <a:buNone/>
            </a:pPr>
            <a:r>
              <a:rPr lang="en-US" sz="2800" dirty="0" smtClean="0"/>
              <a:t>What are their joys?</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8444" y="3810000"/>
            <a:ext cx="2686756" cy="2133600"/>
          </a:xfrm>
          <a:prstGeom prst="rect">
            <a:avLst/>
          </a:prstGeom>
          <a:ln>
            <a:noFill/>
          </a:ln>
          <a:effectLst>
            <a:outerShdw blurRad="292100" dist="139700" dir="2700000" algn="tl" rotWithShape="0">
              <a:srgbClr val="333333">
                <a:alpha val="65000"/>
              </a:srgbClr>
            </a:outerShdw>
          </a:effectLst>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2230" y="1524000"/>
            <a:ext cx="2672970" cy="21336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90559868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609600"/>
            <a:ext cx="7467600" cy="1143000"/>
          </a:xfrm>
        </p:spPr>
        <p:txBody>
          <a:bodyPr/>
          <a:lstStyle/>
          <a:p>
            <a:r>
              <a:rPr lang="en-US" b="1" dirty="0"/>
              <a:t>What’s a </a:t>
            </a:r>
            <a:r>
              <a:rPr lang="en-US" b="1" dirty="0">
                <a:effectLst>
                  <a:outerShdw blurRad="38100" dist="38100" dir="2700000" algn="tl">
                    <a:srgbClr val="000000">
                      <a:alpha val="43137"/>
                    </a:srgbClr>
                  </a:outerShdw>
                </a:effectLst>
              </a:rPr>
              <a:t>Robust Faith</a:t>
            </a:r>
            <a:r>
              <a:rPr lang="en-US" b="1" dirty="0" smtClean="0"/>
              <a:t>?</a:t>
            </a:r>
            <a:endParaRPr lang="en-US" dirty="0"/>
          </a:p>
        </p:txBody>
      </p:sp>
      <p:sp>
        <p:nvSpPr>
          <p:cNvPr id="5" name="Text Placeholder 4"/>
          <p:cNvSpPr>
            <a:spLocks noGrp="1"/>
          </p:cNvSpPr>
          <p:nvPr>
            <p:ph type="body" sz="half" idx="1"/>
          </p:nvPr>
        </p:nvSpPr>
        <p:spPr>
          <a:xfrm>
            <a:off x="4572000" y="1570037"/>
            <a:ext cx="4038600" cy="4525963"/>
          </a:xfrm>
        </p:spPr>
        <p:txBody>
          <a:bodyPr>
            <a:normAutofit/>
          </a:bodyPr>
          <a:lstStyle/>
          <a:p>
            <a:r>
              <a:rPr lang="en-US" sz="3200" b="1" dirty="0" smtClean="0"/>
              <a:t>8 facets </a:t>
            </a:r>
            <a:r>
              <a:rPr lang="en-US" sz="3200" dirty="0" smtClean="0"/>
              <a:t>(Parks)</a:t>
            </a:r>
            <a:endParaRPr lang="en-US" sz="3200" dirty="0"/>
          </a:p>
          <a:p>
            <a:r>
              <a:rPr lang="en-US" sz="3200" dirty="0"/>
              <a:t>That </a:t>
            </a:r>
            <a:r>
              <a:rPr lang="en-US" sz="3200" dirty="0" smtClean="0"/>
              <a:t>can </a:t>
            </a:r>
            <a:r>
              <a:rPr lang="en-US" sz="3200" b="1" dirty="0" smtClean="0"/>
              <a:t>handle  challenges </a:t>
            </a:r>
            <a:r>
              <a:rPr lang="en-US" sz="3200" dirty="0" smtClean="0"/>
              <a:t>(Parks)</a:t>
            </a:r>
            <a:endParaRPr lang="en-US" sz="3200" dirty="0"/>
          </a:p>
          <a:p>
            <a:r>
              <a:rPr lang="en-US" sz="3200" dirty="0"/>
              <a:t>Worked out in the </a:t>
            </a:r>
            <a:r>
              <a:rPr lang="en-US" sz="3200" b="1" dirty="0"/>
              <a:t>three pillars </a:t>
            </a:r>
            <a:r>
              <a:rPr lang="en-US" sz="3200" dirty="0"/>
              <a:t>of our identity (</a:t>
            </a:r>
            <a:r>
              <a:rPr lang="en-US" sz="3200" dirty="0" smtClean="0"/>
              <a:t>Arnett)</a:t>
            </a:r>
            <a:endParaRPr lang="en-US" sz="3200" dirty="0"/>
          </a:p>
        </p:txBody>
      </p:sp>
      <p:pic>
        <p:nvPicPr>
          <p:cNvPr id="3" name="Content Placeholder 2"/>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1143000" y="2667000"/>
            <a:ext cx="3048000" cy="2286000"/>
          </a:xfrm>
        </p:spPr>
      </p:pic>
    </p:spTree>
    <p:extLst>
      <p:ext uri="{BB962C8B-B14F-4D97-AF65-F5344CB8AC3E}">
        <p14:creationId xmlns:p14="http://schemas.microsoft.com/office/powerpoint/2010/main" val="318166198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217659"/>
            <a:ext cx="5181600" cy="6564141"/>
          </a:xfrm>
        </p:spPr>
        <p:txBody>
          <a:bodyPr>
            <a:normAutofit fontScale="32500" lnSpcReduction="20000"/>
          </a:bodyPr>
          <a:lstStyle/>
          <a:p>
            <a:r>
              <a:rPr lang="en-US" sz="4500" b="1" dirty="0" smtClean="0"/>
              <a:t>Faith </a:t>
            </a:r>
            <a:r>
              <a:rPr lang="en-US" sz="4500" b="1" dirty="0"/>
              <a:t>as Primal Force of Promise </a:t>
            </a:r>
            <a:r>
              <a:rPr lang="en-US" sz="4500" dirty="0"/>
              <a:t>– for all of </a:t>
            </a:r>
            <a:r>
              <a:rPr lang="en-US" sz="4500" dirty="0" smtClean="0"/>
              <a:t>life,. Rituals</a:t>
            </a:r>
            <a:r>
              <a:rPr lang="en-US" sz="4500" dirty="0"/>
              <a:t>, in all cultures and religions, mark entry into a social world of meaning and purpose. </a:t>
            </a:r>
            <a:r>
              <a:rPr lang="en-US" sz="4500" dirty="0" smtClean="0"/>
              <a:t>“…meaning-making </a:t>
            </a:r>
            <a:r>
              <a:rPr lang="en-US" sz="4500" dirty="0"/>
              <a:t>that frames, colors, provides tone and texture, and relativizes the activity of the everyday.” (Parks</a:t>
            </a:r>
            <a:r>
              <a:rPr lang="en-US" sz="4500" dirty="0" smtClean="0"/>
              <a:t>,</a:t>
            </a:r>
            <a:r>
              <a:rPr lang="en-US" sz="4500" i="1" dirty="0" smtClean="0"/>
              <a:t> </a:t>
            </a:r>
            <a:r>
              <a:rPr lang="en-US" sz="4500" dirty="0"/>
              <a:t>21)</a:t>
            </a:r>
          </a:p>
          <a:p>
            <a:r>
              <a:rPr lang="en-US" sz="4500" b="1" dirty="0"/>
              <a:t>A Center of Power, Value and Affection </a:t>
            </a:r>
            <a:r>
              <a:rPr lang="en-US" sz="4500" dirty="0"/>
              <a:t>– Whatever the center, the center serves as “god.” Fowler sees “the activity of faith as ‘intuiting life as a whole’ – a wholeness that is felt as a sense of relatedness among self, other, and ‘a center of power and value’ that some would name God.” (</a:t>
            </a:r>
            <a:r>
              <a:rPr lang="en-US" sz="4500" dirty="0" smtClean="0"/>
              <a:t>Parks</a:t>
            </a:r>
            <a:r>
              <a:rPr lang="en-US" sz="4500" i="1" dirty="0" smtClean="0"/>
              <a:t>, </a:t>
            </a:r>
            <a:r>
              <a:rPr lang="en-US" sz="4500" dirty="0"/>
              <a:t>21)</a:t>
            </a:r>
          </a:p>
          <a:p>
            <a:r>
              <a:rPr lang="en-US" sz="4500" b="1" dirty="0"/>
              <a:t>Many and Lesser Gods </a:t>
            </a:r>
            <a:r>
              <a:rPr lang="en-US" sz="4500" dirty="0"/>
              <a:t>– many people have multiple gods and live fragmented lives. Some have one god, but it is not sufficient. The </a:t>
            </a:r>
            <a:r>
              <a:rPr lang="en-US" sz="4500" dirty="0" smtClean="0"/>
              <a:t>question: Does </a:t>
            </a:r>
            <a:r>
              <a:rPr lang="en-US" sz="4500" dirty="0"/>
              <a:t>this center hold in this complex world? “The challenge that drives the motive toward mature adult faith is grounded in the question, Is there a pattern of meaning, a faith, that can survive the defeat of finite centers of power, value, and affection?” (Parks, </a:t>
            </a:r>
            <a:r>
              <a:rPr lang="en-US" sz="4500" dirty="0" smtClean="0"/>
              <a:t>22</a:t>
            </a:r>
            <a:r>
              <a:rPr lang="en-US" sz="4500" dirty="0"/>
              <a:t>)</a:t>
            </a:r>
          </a:p>
          <a:p>
            <a:r>
              <a:rPr lang="en-US" sz="4500" b="1" dirty="0"/>
              <a:t>The One Embracing the Many </a:t>
            </a:r>
            <a:r>
              <a:rPr lang="en-US" sz="4500" dirty="0"/>
              <a:t>– “When we speak of faith as the composing of meaning in these most comprehensive dimensions, we mean a sensibility of life that not only transcends (is beyond us) but also permeates and undergirds our very existence (is within, among, and beneath us). To speak of God as the gifts of faith is to seek to name an orienting consciousness that is both transcendent and immanent, both ultimate and intimate.” (Parks, </a:t>
            </a:r>
            <a:r>
              <a:rPr lang="en-US" sz="4500" dirty="0" smtClean="0"/>
              <a:t>23)</a:t>
            </a:r>
            <a:endParaRPr lang="en-US" dirty="0"/>
          </a:p>
        </p:txBody>
      </p:sp>
      <p:sp>
        <p:nvSpPr>
          <p:cNvPr id="2" name="Title 1"/>
          <p:cNvSpPr>
            <a:spLocks noGrp="1"/>
          </p:cNvSpPr>
          <p:nvPr>
            <p:ph type="title"/>
          </p:nvPr>
        </p:nvSpPr>
        <p:spPr>
          <a:xfrm>
            <a:off x="457200" y="304800"/>
            <a:ext cx="8001000" cy="1524000"/>
          </a:xfrm>
        </p:spPr>
        <p:txBody>
          <a:bodyPr>
            <a:normAutofit/>
          </a:bodyPr>
          <a:lstStyle/>
          <a:p>
            <a:pPr algn="r"/>
            <a:r>
              <a:rPr lang="en-US" b="1" dirty="0" smtClean="0">
                <a:effectLst>
                  <a:outerShdw blurRad="38100" dist="38100" dir="2700000" algn="tl">
                    <a:srgbClr val="000000">
                      <a:alpha val="43137"/>
                    </a:srgbClr>
                  </a:outerShdw>
                </a:effectLst>
              </a:rPr>
              <a:t>Facets of Faith</a:t>
            </a:r>
            <a:br>
              <a:rPr lang="en-US" b="1" dirty="0" smtClean="0">
                <a:effectLst>
                  <a:outerShdw blurRad="38100" dist="38100" dir="2700000" algn="tl">
                    <a:srgbClr val="000000">
                      <a:alpha val="43137"/>
                    </a:srgbClr>
                  </a:outerShdw>
                </a:effectLst>
              </a:rPr>
            </a:br>
            <a:endParaRPr lang="en-US" b="1" dirty="0">
              <a:effectLst>
                <a:outerShdw blurRad="38100" dist="38100" dir="2700000" algn="tl">
                  <a:srgbClr val="000000">
                    <a:alpha val="43137"/>
                  </a:srgbClr>
                </a:outerShdw>
              </a:effectLst>
            </a:endParaRPr>
          </a:p>
        </p:txBody>
      </p:sp>
      <p:sp>
        <p:nvSpPr>
          <p:cNvPr id="4" name="TextBox 3"/>
          <p:cNvSpPr txBox="1"/>
          <p:nvPr/>
        </p:nvSpPr>
        <p:spPr>
          <a:xfrm>
            <a:off x="5486400" y="217659"/>
            <a:ext cx="800219" cy="1200329"/>
          </a:xfrm>
          <a:prstGeom prst="rect">
            <a:avLst/>
          </a:prstGeom>
          <a:noFill/>
        </p:spPr>
        <p:txBody>
          <a:bodyPr wrap="none" rtlCol="0">
            <a:spAutoFit/>
          </a:bodyPr>
          <a:lstStyle/>
          <a:p>
            <a:r>
              <a:rPr lang="en-US" sz="7200" b="1" dirty="0">
                <a:latin typeface="Arial Black" pitchFamily="34" charset="0"/>
                <a:cs typeface="Aharoni" pitchFamily="2" charset="-79"/>
              </a:rPr>
              <a:t>8</a:t>
            </a:r>
          </a:p>
        </p:txBody>
      </p:sp>
    </p:spTree>
    <p:extLst>
      <p:ext uri="{BB962C8B-B14F-4D97-AF65-F5344CB8AC3E}">
        <p14:creationId xmlns:p14="http://schemas.microsoft.com/office/powerpoint/2010/main" val="115731721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4800600" cy="5714999"/>
          </a:xfrm>
        </p:spPr>
        <p:txBody>
          <a:bodyPr>
            <a:normAutofit fontScale="92500" lnSpcReduction="20000"/>
          </a:bodyPr>
          <a:lstStyle/>
          <a:p>
            <a:r>
              <a:rPr lang="en-US" b="1" dirty="0" smtClean="0"/>
              <a:t>Faith </a:t>
            </a:r>
            <a:r>
              <a:rPr lang="en-US" b="1" dirty="0"/>
              <a:t>as Trust and Trust </a:t>
            </a:r>
            <a:r>
              <a:rPr lang="en-US" dirty="0"/>
              <a:t>– Faith, trust and trust are intimately connected with one another.  “A worthy faith must bear the test of lived experience in the real world – our discoveries and disappointments, expectations and betrayals, assumptions and surprises. It is an ongoing dialogue between self and world, between community and lived reality, that meaning – a faith – takes form.” (</a:t>
            </a:r>
            <a:r>
              <a:rPr lang="en-US" dirty="0" smtClean="0"/>
              <a:t>Parks,23</a:t>
            </a:r>
            <a:r>
              <a:rPr lang="en-US" dirty="0"/>
              <a:t>) </a:t>
            </a:r>
          </a:p>
          <a:p>
            <a:r>
              <a:rPr lang="en-US" b="1" dirty="0"/>
              <a:t>To Set one’s Heart </a:t>
            </a:r>
            <a:r>
              <a:rPr lang="en-US" dirty="0"/>
              <a:t>– “</a:t>
            </a:r>
            <a:r>
              <a:rPr lang="en-US" dirty="0" err="1"/>
              <a:t>Faithing</a:t>
            </a:r>
            <a:r>
              <a:rPr lang="en-US" dirty="0"/>
              <a:t>” is finding something to place one’s heart on.  “’</a:t>
            </a:r>
            <a:r>
              <a:rPr lang="en-US" dirty="0" err="1"/>
              <a:t>Faithing</a:t>
            </a:r>
            <a:r>
              <a:rPr lang="en-US" dirty="0"/>
              <a:t>,’ then, is putting one’s heart upon that which one trusts as true.” (Parks</a:t>
            </a:r>
            <a:r>
              <a:rPr lang="en-US" dirty="0" smtClean="0"/>
              <a:t>,</a:t>
            </a:r>
            <a:r>
              <a:rPr lang="en-US" i="1" dirty="0" smtClean="0"/>
              <a:t> </a:t>
            </a:r>
            <a:r>
              <a:rPr lang="en-US" dirty="0"/>
              <a:t>24)</a:t>
            </a:r>
          </a:p>
          <a:p>
            <a:r>
              <a:rPr lang="en-US" b="1" dirty="0"/>
              <a:t>The Canopy of Faith </a:t>
            </a:r>
            <a:r>
              <a:rPr lang="en-US" dirty="0"/>
              <a:t>– What is the warp of life’s tapestry OR the Canopy of Significance? Something outside one’s self that one’s meaning-making rests on or under. For some, they are aware of this canopy and for others it is only revealed when stressed (in crisis or when challenged). (Parks</a:t>
            </a:r>
            <a:r>
              <a:rPr lang="en-US" dirty="0" smtClean="0"/>
              <a:t>,</a:t>
            </a:r>
            <a:r>
              <a:rPr lang="en-US" i="1" dirty="0" smtClean="0"/>
              <a:t> </a:t>
            </a:r>
            <a:r>
              <a:rPr lang="en-US" dirty="0"/>
              <a:t>25)</a:t>
            </a:r>
          </a:p>
          <a:p>
            <a:r>
              <a:rPr lang="en-US" b="1" dirty="0"/>
              <a:t>Faith as Act </a:t>
            </a:r>
            <a:r>
              <a:rPr lang="en-US" dirty="0"/>
              <a:t>– Faith not only centers the mind and provides a place for the heart to rest, but it also guides the hands or our actions. “Faith determines action.” (</a:t>
            </a:r>
            <a:r>
              <a:rPr lang="en-US" dirty="0" smtClean="0"/>
              <a:t>Parks,25</a:t>
            </a:r>
            <a:r>
              <a:rPr lang="en-US" dirty="0"/>
              <a:t>)</a:t>
            </a:r>
          </a:p>
          <a:p>
            <a:pPr marL="118872" indent="0">
              <a:buNone/>
            </a:pPr>
            <a:r>
              <a:rPr lang="en-US" dirty="0"/>
              <a:t> </a:t>
            </a:r>
          </a:p>
          <a:p>
            <a:endParaRPr lang="en-US" dirty="0"/>
          </a:p>
        </p:txBody>
      </p:sp>
      <p:sp>
        <p:nvSpPr>
          <p:cNvPr id="4" name="TextBox 3"/>
          <p:cNvSpPr txBox="1"/>
          <p:nvPr/>
        </p:nvSpPr>
        <p:spPr>
          <a:xfrm>
            <a:off x="5410200" y="323671"/>
            <a:ext cx="800219" cy="1200329"/>
          </a:xfrm>
          <a:prstGeom prst="rect">
            <a:avLst/>
          </a:prstGeom>
          <a:noFill/>
        </p:spPr>
        <p:txBody>
          <a:bodyPr wrap="none" rtlCol="0">
            <a:spAutoFit/>
          </a:bodyPr>
          <a:lstStyle/>
          <a:p>
            <a:r>
              <a:rPr lang="en-US" sz="7200" b="1" dirty="0">
                <a:latin typeface="Arial Black" pitchFamily="34" charset="0"/>
                <a:cs typeface="Aharoni" pitchFamily="2" charset="-79"/>
              </a:rPr>
              <a:t>8</a:t>
            </a:r>
          </a:p>
        </p:txBody>
      </p:sp>
      <p:sp>
        <p:nvSpPr>
          <p:cNvPr id="6" name="Title 1"/>
          <p:cNvSpPr>
            <a:spLocks noGrp="1"/>
          </p:cNvSpPr>
          <p:nvPr>
            <p:ph type="title"/>
          </p:nvPr>
        </p:nvSpPr>
        <p:spPr>
          <a:xfrm>
            <a:off x="457200" y="304800"/>
            <a:ext cx="8001000" cy="1524000"/>
          </a:xfrm>
        </p:spPr>
        <p:txBody>
          <a:bodyPr>
            <a:normAutofit/>
          </a:bodyPr>
          <a:lstStyle/>
          <a:p>
            <a:pPr algn="r"/>
            <a:r>
              <a:rPr lang="en-US" b="1" dirty="0" smtClean="0">
                <a:effectLst>
                  <a:outerShdw blurRad="38100" dist="38100" dir="2700000" algn="tl">
                    <a:srgbClr val="000000">
                      <a:alpha val="43137"/>
                    </a:srgbClr>
                  </a:outerShdw>
                </a:effectLst>
              </a:rPr>
              <a:t>Facets of Faith</a:t>
            </a:r>
            <a:br>
              <a:rPr lang="en-US" b="1" dirty="0" smtClean="0">
                <a:effectLst>
                  <a:outerShdw blurRad="38100" dist="38100" dir="2700000" algn="tl">
                    <a:srgbClr val="000000">
                      <a:alpha val="43137"/>
                    </a:srgbClr>
                  </a:outerShdw>
                </a:effectLst>
              </a:rPr>
            </a:br>
            <a:endParaRPr lang="en-US"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33127011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38800" y="457200"/>
            <a:ext cx="2819400" cy="3505200"/>
          </a:xfrm>
        </p:spPr>
        <p:txBody>
          <a:bodyPr>
            <a:normAutofit/>
          </a:bodyPr>
          <a:lstStyle/>
          <a:p>
            <a:pPr algn="ctr"/>
            <a:r>
              <a:rPr lang="en-US" sz="3600" b="1" dirty="0" smtClean="0"/>
              <a:t>Challenges of Faith</a:t>
            </a:r>
            <a:endParaRPr lang="en-US" sz="3600" b="1" dirty="0"/>
          </a:p>
        </p:txBody>
      </p:sp>
      <p:sp>
        <p:nvSpPr>
          <p:cNvPr id="3" name="Content Placeholder 2"/>
          <p:cNvSpPr>
            <a:spLocks noGrp="1"/>
          </p:cNvSpPr>
          <p:nvPr>
            <p:ph idx="1"/>
          </p:nvPr>
        </p:nvSpPr>
        <p:spPr>
          <a:xfrm>
            <a:off x="228600" y="609600"/>
            <a:ext cx="5105400" cy="5410200"/>
          </a:xfrm>
        </p:spPr>
        <p:txBody>
          <a:bodyPr>
            <a:normAutofit fontScale="62500" lnSpcReduction="20000"/>
          </a:bodyPr>
          <a:lstStyle/>
          <a:p>
            <a:pPr marL="118872" lvl="0" indent="0">
              <a:buNone/>
            </a:pPr>
            <a:r>
              <a:rPr lang="en-US" sz="3800" b="1" dirty="0" smtClean="0"/>
              <a:t>…that </a:t>
            </a:r>
            <a:r>
              <a:rPr lang="en-US" sz="3800" b="1" dirty="0"/>
              <a:t>might have profound impact!</a:t>
            </a:r>
            <a:endParaRPr lang="en-US" sz="3800" dirty="0"/>
          </a:p>
          <a:p>
            <a:pPr lvl="1"/>
            <a:r>
              <a:rPr lang="en-US" sz="3200" b="1" dirty="0"/>
              <a:t>Faith Betrayed </a:t>
            </a:r>
            <a:r>
              <a:rPr lang="en-US" sz="3200" dirty="0"/>
              <a:t>– “Faith as a primal, elemental force of promise permeating the whole of life is manifest most inescapably and often treacherously in faith betrayed.” (Parks, </a:t>
            </a:r>
            <a:r>
              <a:rPr lang="en-US" sz="3200" i="1" dirty="0"/>
              <a:t>Big Questions, Worthy Dreams, </a:t>
            </a:r>
            <a:r>
              <a:rPr lang="en-US" sz="3200" dirty="0"/>
              <a:t>26)</a:t>
            </a:r>
          </a:p>
          <a:p>
            <a:pPr lvl="1"/>
            <a:r>
              <a:rPr lang="en-US" sz="3200" b="1" dirty="0"/>
              <a:t>Faith as a Suffering </a:t>
            </a:r>
            <a:r>
              <a:rPr lang="en-US" sz="3200" dirty="0"/>
              <a:t>– “Any attempt to rethink the category of faith in relation to contemporary life is insufficient without faith as a ‘suffering’ as well as a virtue of reasoning and willing.” (Parks, </a:t>
            </a:r>
            <a:r>
              <a:rPr lang="en-US" sz="3200" dirty="0" smtClean="0"/>
              <a:t>27</a:t>
            </a:r>
            <a:r>
              <a:rPr lang="en-US" sz="3200" dirty="0"/>
              <a:t>)</a:t>
            </a:r>
          </a:p>
          <a:p>
            <a:pPr lvl="1"/>
            <a:r>
              <a:rPr lang="en-US" sz="3200" b="1" dirty="0"/>
              <a:t>Shipwreck, Gladness, and Amazement </a:t>
            </a:r>
            <a:r>
              <a:rPr lang="en-US" sz="3200" dirty="0"/>
              <a:t>– Richard R </a:t>
            </a:r>
            <a:r>
              <a:rPr lang="en-US" sz="3200" dirty="0" err="1"/>
              <a:t>Neibuhr</a:t>
            </a:r>
            <a:r>
              <a:rPr lang="en-US" sz="3200" dirty="0"/>
              <a:t> uses this metaphor for faith, highlighting the subjective, affective, dynamic, often bewildering, and transformative nature of the experience of faith.” (Parks, </a:t>
            </a:r>
            <a:r>
              <a:rPr lang="en-US" sz="3200" dirty="0" smtClean="0"/>
              <a:t>28</a:t>
            </a:r>
            <a:r>
              <a:rPr lang="en-US" sz="3200" dirty="0"/>
              <a:t>) </a:t>
            </a:r>
            <a:endParaRPr lang="en-US" sz="3200" dirty="0" smtClean="0"/>
          </a:p>
          <a:p>
            <a:pPr marL="118872" indent="0">
              <a:buNone/>
            </a:pPr>
            <a:endParaRPr lang="en-US" dirty="0"/>
          </a:p>
        </p:txBody>
      </p:sp>
      <p:sp>
        <p:nvSpPr>
          <p:cNvPr id="4" name="TextBox 3"/>
          <p:cNvSpPr txBox="1"/>
          <p:nvPr/>
        </p:nvSpPr>
        <p:spPr>
          <a:xfrm>
            <a:off x="762000" y="5410200"/>
            <a:ext cx="8001000" cy="1446550"/>
          </a:xfrm>
          <a:prstGeom prst="rect">
            <a:avLst/>
          </a:prstGeom>
          <a:noFill/>
        </p:spPr>
        <p:txBody>
          <a:bodyPr wrap="square" rtlCol="0">
            <a:spAutoFit/>
          </a:bodyPr>
          <a:lstStyle/>
          <a:p>
            <a:r>
              <a:rPr lang="en-US" sz="1400" dirty="0" smtClean="0"/>
              <a:t>- Shipwreck </a:t>
            </a:r>
            <a:r>
              <a:rPr lang="en-US" sz="1400" dirty="0"/>
              <a:t>– loss of relationship, property or naïveté. If we survive the shipwreck, there is</a:t>
            </a:r>
          </a:p>
          <a:p>
            <a:r>
              <a:rPr lang="en-US" sz="1400" dirty="0" smtClean="0"/>
              <a:t>- gladness </a:t>
            </a:r>
            <a:r>
              <a:rPr lang="en-US" sz="1400" dirty="0"/>
              <a:t>or a new knowing, and it is deeper than before which offers a new capacity to act. </a:t>
            </a:r>
          </a:p>
          <a:p>
            <a:r>
              <a:rPr lang="en-US" sz="1400" dirty="0" smtClean="0"/>
              <a:t>- Living </a:t>
            </a:r>
            <a:r>
              <a:rPr lang="en-US" sz="1400" dirty="0"/>
              <a:t>into this new awareness is accompanied by amazement, or the maturity that comes when one has to let go of assumptions and full trust in the faith one has…and when one survives (or even thrives) is has a new sense of confidence and meaning. (</a:t>
            </a:r>
            <a:r>
              <a:rPr lang="en-US" sz="1400" dirty="0" smtClean="0"/>
              <a:t>Parks,29-31</a:t>
            </a:r>
            <a:r>
              <a:rPr lang="en-US" sz="1400" dirty="0"/>
              <a:t>) </a:t>
            </a:r>
          </a:p>
          <a:p>
            <a:endParaRPr lang="en-US" dirty="0"/>
          </a:p>
        </p:txBody>
      </p:sp>
    </p:spTree>
    <p:extLst>
      <p:ext uri="{BB962C8B-B14F-4D97-AF65-F5344CB8AC3E}">
        <p14:creationId xmlns:p14="http://schemas.microsoft.com/office/powerpoint/2010/main" val="129362678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819400"/>
            <a:ext cx="8077200" cy="3962400"/>
          </a:xfrm>
        </p:spPr>
        <p:txBody>
          <a:bodyPr>
            <a:normAutofit/>
          </a:bodyPr>
          <a:lstStyle/>
          <a:p>
            <a:r>
              <a:rPr lang="en-US" sz="2000" dirty="0"/>
              <a:t>What results is a dynamics faith </a:t>
            </a:r>
            <a:r>
              <a:rPr lang="en-US" sz="2000" dirty="0" smtClean="0"/>
              <a:t>that </a:t>
            </a:r>
            <a:r>
              <a:rPr lang="en-US" sz="2000" dirty="0"/>
              <a:t>allows for motion of life, is rational AND </a:t>
            </a:r>
            <a:r>
              <a:rPr lang="en-US" sz="2000" dirty="0" err="1"/>
              <a:t>passional</a:t>
            </a:r>
            <a:r>
              <a:rPr lang="en-US" sz="2000" dirty="0"/>
              <a:t> (or emotional), and </a:t>
            </a:r>
            <a:r>
              <a:rPr lang="en-US" sz="2000" dirty="0" smtClean="0"/>
              <a:t>faith is </a:t>
            </a:r>
            <a:r>
              <a:rPr lang="en-US" sz="2000" dirty="0"/>
              <a:t>a noun AND a verb. </a:t>
            </a:r>
            <a:endParaRPr lang="en-US" sz="2000" dirty="0" smtClean="0"/>
          </a:p>
          <a:p>
            <a:pPr marL="118872" indent="0">
              <a:buNone/>
            </a:pPr>
            <a:endParaRPr lang="en-US" dirty="0"/>
          </a:p>
          <a:p>
            <a:r>
              <a:rPr lang="en-US" sz="2000" dirty="0"/>
              <a:t>“Mature adult faith composes meaning in self-conscious engagement with the repeated dissolution and </a:t>
            </a:r>
            <a:r>
              <a:rPr lang="en-US" sz="2000" dirty="0" smtClean="0"/>
              <a:t>re-patterning </a:t>
            </a:r>
            <a:r>
              <a:rPr lang="en-US" sz="2000" dirty="0"/>
              <a:t>of one’s perceptions of the fabric of life, in the dynamic reconceiving of the assumed connections among persons, things, ideas, events, symbols, the natural and social order, space, and time. The suffering of adult faith is located in learning how to hold on to, and when to let go of, the perceptions, patterns, and relationships that one experiences as partaking in ultimate value and truth.” (Parks, </a:t>
            </a:r>
            <a:r>
              <a:rPr lang="en-US" sz="2000" i="1" dirty="0"/>
              <a:t>Big Questions, Worthy Dreams, </a:t>
            </a:r>
            <a:r>
              <a:rPr lang="en-US" sz="2000" dirty="0"/>
              <a:t>33)</a:t>
            </a:r>
          </a:p>
          <a:p>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32312" y="228600"/>
            <a:ext cx="3771900" cy="2514600"/>
          </a:xfrm>
          <a:prstGeom prst="rect">
            <a:avLst/>
          </a:prstGeom>
        </p:spPr>
      </p:pic>
    </p:spTree>
    <p:extLst>
      <p:ext uri="{BB962C8B-B14F-4D97-AF65-F5344CB8AC3E}">
        <p14:creationId xmlns:p14="http://schemas.microsoft.com/office/powerpoint/2010/main" val="290932438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b="1" dirty="0" smtClean="0">
                <a:effectLst>
                  <a:outerShdw blurRad="38100" dist="38100" dir="2700000" algn="tl">
                    <a:srgbClr val="000000">
                      <a:alpha val="43137"/>
                    </a:srgbClr>
                  </a:outerShdw>
                </a:effectLst>
              </a:rPr>
              <a:t>pillars of identity</a:t>
            </a:r>
            <a:endParaRPr lang="en-US" b="1" dirty="0">
              <a:effectLst>
                <a:outerShdw blurRad="38100" dist="38100" dir="2700000" algn="tl">
                  <a:srgbClr val="000000">
                    <a:alpha val="43137"/>
                  </a:srgbClr>
                </a:outerShdw>
              </a:effectLst>
            </a:endParaRPr>
          </a:p>
        </p:txBody>
      </p:sp>
      <p:sp>
        <p:nvSpPr>
          <p:cNvPr id="5" name="Content Placeholder 4"/>
          <p:cNvSpPr>
            <a:spLocks noGrp="1"/>
          </p:cNvSpPr>
          <p:nvPr>
            <p:ph idx="1"/>
          </p:nvPr>
        </p:nvSpPr>
        <p:spPr/>
        <p:txBody>
          <a:bodyPr/>
          <a:lstStyle/>
          <a:p>
            <a:pPr marL="118872" indent="0">
              <a:buNone/>
            </a:pPr>
            <a:r>
              <a:rPr lang="en-US" sz="2400" dirty="0"/>
              <a:t>Arnett says the three pillars of identity exploration are centered on developing an </a:t>
            </a:r>
            <a:r>
              <a:rPr lang="en-US" sz="2400" b="1" dirty="0"/>
              <a:t>ideology</a:t>
            </a:r>
            <a:r>
              <a:rPr lang="en-US" sz="2400" dirty="0"/>
              <a:t> (or worldview that allows them to make sense of the world), along with </a:t>
            </a:r>
            <a:r>
              <a:rPr lang="en-US" sz="2400" b="1" dirty="0"/>
              <a:t>love</a:t>
            </a:r>
            <a:r>
              <a:rPr lang="en-US" sz="2400" dirty="0"/>
              <a:t> (or companionship) and </a:t>
            </a:r>
            <a:r>
              <a:rPr lang="en-US" sz="2400" b="1" dirty="0"/>
              <a:t>work</a:t>
            </a:r>
            <a:r>
              <a:rPr lang="en-US" sz="2400" dirty="0"/>
              <a:t> </a:t>
            </a:r>
            <a:r>
              <a:rPr lang="en-US" sz="2400" dirty="0" smtClean="0"/>
              <a:t>(or </a:t>
            </a:r>
            <a:r>
              <a:rPr lang="en-US" sz="2400" dirty="0"/>
              <a:t>a way to meaningfully contribute to society). </a:t>
            </a:r>
            <a:endParaRPr lang="en-US" sz="2400" dirty="0" smtClean="0"/>
          </a:p>
          <a:p>
            <a:pPr marL="118872" indent="0" algn="r">
              <a:buNone/>
            </a:pPr>
            <a:r>
              <a:rPr lang="en-US" dirty="0" smtClean="0"/>
              <a:t>Arnett</a:t>
            </a:r>
            <a:r>
              <a:rPr lang="en-US" dirty="0"/>
              <a:t>, </a:t>
            </a:r>
            <a:r>
              <a:rPr lang="en-US" i="1" dirty="0"/>
              <a:t>Emerging Adulthood</a:t>
            </a:r>
            <a:r>
              <a:rPr lang="en-US" dirty="0"/>
              <a:t>, 165</a:t>
            </a:r>
          </a:p>
        </p:txBody>
      </p:sp>
      <p:sp>
        <p:nvSpPr>
          <p:cNvPr id="6" name="TextBox 5"/>
          <p:cNvSpPr txBox="1"/>
          <p:nvPr/>
        </p:nvSpPr>
        <p:spPr>
          <a:xfrm>
            <a:off x="5867400" y="2228671"/>
            <a:ext cx="800219" cy="1200329"/>
          </a:xfrm>
          <a:prstGeom prst="rect">
            <a:avLst/>
          </a:prstGeom>
          <a:noFill/>
        </p:spPr>
        <p:txBody>
          <a:bodyPr wrap="none" rtlCol="0">
            <a:spAutoFit/>
          </a:bodyPr>
          <a:lstStyle/>
          <a:p>
            <a:r>
              <a:rPr lang="en-US" sz="7200" b="1" dirty="0" smtClean="0">
                <a:latin typeface="Arial Black" pitchFamily="34" charset="0"/>
                <a:cs typeface="Aharoni" pitchFamily="2" charset="-79"/>
              </a:rPr>
              <a:t>3</a:t>
            </a:r>
            <a:endParaRPr lang="en-US" sz="7200" b="1" dirty="0">
              <a:latin typeface="Arial Black" pitchFamily="34" charset="0"/>
              <a:cs typeface="Aharoni" pitchFamily="2" charset="-79"/>
            </a:endParaRPr>
          </a:p>
        </p:txBody>
      </p:sp>
    </p:spTree>
    <p:extLst>
      <p:ext uri="{BB962C8B-B14F-4D97-AF65-F5344CB8AC3E}">
        <p14:creationId xmlns:p14="http://schemas.microsoft.com/office/powerpoint/2010/main" val="102510522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876800" y="1371600"/>
            <a:ext cx="2819400" cy="4800600"/>
          </a:xfrm>
        </p:spPr>
        <p:txBody>
          <a:bodyPr/>
          <a:lstStyle/>
          <a:p>
            <a:r>
              <a:rPr lang="en-US" sz="5400" b="1" dirty="0" smtClean="0">
                <a:effectLst>
                  <a:outerShdw blurRad="38100" dist="38100" dir="2700000" algn="tl">
                    <a:srgbClr val="000000">
                      <a:alpha val="43137"/>
                    </a:srgbClr>
                  </a:outerShdw>
                </a:effectLst>
              </a:rPr>
              <a:t>Dreams</a:t>
            </a:r>
            <a:br>
              <a:rPr lang="en-US" sz="5400" b="1" dirty="0" smtClean="0">
                <a:effectLst>
                  <a:outerShdw blurRad="38100" dist="38100" dir="2700000" algn="tl">
                    <a:srgbClr val="000000">
                      <a:alpha val="43137"/>
                    </a:srgbClr>
                  </a:outerShdw>
                </a:effectLst>
              </a:rPr>
            </a:br>
            <a:r>
              <a:rPr lang="en-US" b="1" dirty="0" smtClean="0"/>
              <a:t>What’s </a:t>
            </a:r>
            <a:r>
              <a:rPr lang="en-US" b="1" dirty="0"/>
              <a:t>beyond us?</a:t>
            </a:r>
            <a:r>
              <a:rPr lang="en-US" dirty="0"/>
              <a:t/>
            </a:r>
            <a:br>
              <a:rPr lang="en-US" dirty="0"/>
            </a:br>
            <a:endParaRPr lang="en-US" dirty="0"/>
          </a:p>
        </p:txBody>
      </p:sp>
      <p:pic>
        <p:nvPicPr>
          <p:cNvPr id="7"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410200" y="685800"/>
            <a:ext cx="1975104" cy="1728216"/>
          </a:xfrm>
        </p:spPr>
      </p:pic>
    </p:spTree>
    <p:extLst>
      <p:ext uri="{BB962C8B-B14F-4D97-AF65-F5344CB8AC3E}">
        <p14:creationId xmlns:p14="http://schemas.microsoft.com/office/powerpoint/2010/main" val="3093357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2"/>
          </p:nvPr>
        </p:nvSpPr>
        <p:spPr/>
        <p:txBody>
          <a:bodyPr>
            <a:normAutofit lnSpcReduction="10000"/>
          </a:bodyPr>
          <a:lstStyle/>
          <a:p>
            <a:pPr marL="45720" indent="0" algn="ctr">
              <a:buNone/>
            </a:pPr>
            <a:r>
              <a:rPr lang="en-US" sz="2800" dirty="0"/>
              <a:t>Faith and meaning-making is closely tied to what’s beyond us – out ahead or what we connect ourselves to that transcends us.</a:t>
            </a:r>
          </a:p>
          <a:p>
            <a:pPr marL="45720" indent="0">
              <a:buNone/>
            </a:pPr>
            <a:endParaRPr lang="en-US" dirty="0"/>
          </a:p>
        </p:txBody>
      </p:sp>
      <p:sp>
        <p:nvSpPr>
          <p:cNvPr id="5" name="Content Placeholder 4"/>
          <p:cNvSpPr>
            <a:spLocks noGrp="1"/>
          </p:cNvSpPr>
          <p:nvPr>
            <p:ph sz="quarter" idx="4"/>
          </p:nvPr>
        </p:nvSpPr>
        <p:spPr/>
        <p:txBody>
          <a:bodyPr>
            <a:normAutofit fontScale="92500"/>
          </a:bodyPr>
          <a:lstStyle/>
          <a:p>
            <a:pPr marL="45720" indent="0" algn="ctr">
              <a:buNone/>
            </a:pPr>
            <a:r>
              <a:rPr lang="en-US" sz="2000" dirty="0"/>
              <a:t>A “mature” faith “system”, one that weathers the storm, not only provides a scaffolding that’s trustworthy enough to handle difficult and complex realities of life, but it is also one that draws us into a “dream” that is worthy of both our living and our dying.</a:t>
            </a:r>
          </a:p>
          <a:p>
            <a:pPr marL="45720" indent="0">
              <a:buNone/>
            </a:pPr>
            <a:endParaRPr lang="en-US"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65370" y="3048000"/>
            <a:ext cx="3211830" cy="3211830"/>
          </a:xfrm>
          <a:prstGeom prst="rect">
            <a:avLst/>
          </a:prstGeom>
        </p:spPr>
      </p:pic>
    </p:spTree>
    <p:extLst>
      <p:ext uri="{BB962C8B-B14F-4D97-AF65-F5344CB8AC3E}">
        <p14:creationId xmlns:p14="http://schemas.microsoft.com/office/powerpoint/2010/main" val="217562708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lgn="ctr">
              <a:buNone/>
            </a:pPr>
            <a:r>
              <a:rPr lang="en-US" sz="2400" dirty="0"/>
              <a:t>I want to suggest that we invite young adult into </a:t>
            </a:r>
            <a:r>
              <a:rPr lang="en-US" sz="2400" dirty="0" smtClean="0"/>
              <a:t>a worthy dream - participating </a:t>
            </a:r>
            <a:r>
              <a:rPr lang="en-US" sz="2400" dirty="0"/>
              <a:t>in the </a:t>
            </a:r>
            <a:endParaRPr lang="en-US" sz="2400" dirty="0" smtClean="0"/>
          </a:p>
          <a:p>
            <a:pPr marL="0" indent="0" algn="ctr">
              <a:buNone/>
            </a:pPr>
            <a:r>
              <a:rPr lang="en-US" sz="2400" b="1" i="1" dirty="0" err="1" smtClean="0"/>
              <a:t>missio</a:t>
            </a:r>
            <a:r>
              <a:rPr lang="en-US" sz="2400" b="1" i="1" dirty="0" smtClean="0"/>
              <a:t> </a:t>
            </a:r>
            <a:r>
              <a:rPr lang="en-US" sz="2400" b="1" i="1" dirty="0"/>
              <a:t>Dei </a:t>
            </a:r>
            <a:r>
              <a:rPr lang="en-US" sz="2400" dirty="0"/>
              <a:t>– God’s mission in the world. </a:t>
            </a:r>
            <a:endParaRPr lang="en-US" sz="2400" dirty="0" smtClean="0"/>
          </a:p>
          <a:p>
            <a:pPr marL="0" indent="0" algn="ctr">
              <a:buNone/>
            </a:pPr>
            <a:endParaRPr lang="en-US" sz="2400" dirty="0" smtClean="0"/>
          </a:p>
          <a:p>
            <a:pPr marL="0" indent="0" algn="ctr">
              <a:buNone/>
            </a:pPr>
            <a:r>
              <a:rPr lang="en-US" sz="2400" dirty="0" smtClean="0"/>
              <a:t>And </a:t>
            </a:r>
            <a:r>
              <a:rPr lang="en-US" sz="2400" dirty="0"/>
              <a:t>I want to suggest that that mission has </a:t>
            </a:r>
            <a:r>
              <a:rPr lang="en-US" sz="2400" b="1" dirty="0"/>
              <a:t>two movements. </a:t>
            </a:r>
            <a:endParaRPr lang="en-US" sz="2400" b="1" dirty="0" smtClean="0"/>
          </a:p>
          <a:p>
            <a:pPr marL="0" indent="0" algn="ctr">
              <a:buNone/>
            </a:pPr>
            <a:r>
              <a:rPr lang="en-US" sz="2400" dirty="0" smtClean="0"/>
              <a:t>The </a:t>
            </a:r>
            <a:r>
              <a:rPr lang="en-US" sz="2400" dirty="0"/>
              <a:t>first movement </a:t>
            </a:r>
            <a:r>
              <a:rPr lang="en-US" sz="2400" dirty="0" smtClean="0"/>
              <a:t>is a </a:t>
            </a:r>
            <a:r>
              <a:rPr lang="en-US" sz="2400" dirty="0"/>
              <a:t>creative one.</a:t>
            </a:r>
          </a:p>
          <a:p>
            <a:pPr marL="0" indent="0">
              <a:buNone/>
            </a:pPr>
            <a:endParaRPr lang="en-US" dirty="0"/>
          </a:p>
        </p:txBody>
      </p:sp>
      <p:sp>
        <p:nvSpPr>
          <p:cNvPr id="3" name="Title 2"/>
          <p:cNvSpPr>
            <a:spLocks noGrp="1"/>
          </p:cNvSpPr>
          <p:nvPr>
            <p:ph type="title"/>
          </p:nvPr>
        </p:nvSpPr>
        <p:spPr/>
        <p:txBody>
          <a:bodyPr/>
          <a:lstStyle/>
          <a:p>
            <a:r>
              <a:rPr lang="en-US" dirty="0"/>
              <a:t>Foster</a:t>
            </a:r>
            <a:r>
              <a:rPr lang="en-US" b="1" dirty="0"/>
              <a:t> </a:t>
            </a:r>
            <a:r>
              <a:rPr lang="en-US" b="1" dirty="0">
                <a:effectLst>
                  <a:outerShdw blurRad="38100" dist="38100" dir="2700000" algn="tl">
                    <a:srgbClr val="000000">
                      <a:alpha val="43137"/>
                    </a:srgbClr>
                  </a:outerShdw>
                </a:effectLst>
              </a:rPr>
              <a:t>Worthy Dreams </a:t>
            </a:r>
            <a:r>
              <a:rPr lang="en-US" dirty="0"/>
              <a:t>means inviting humans into something that is beyond themselves.</a:t>
            </a:r>
            <a:br>
              <a:rPr lang="en-US" dirty="0"/>
            </a:br>
            <a:endParaRPr lang="en-US" dirty="0"/>
          </a:p>
        </p:txBody>
      </p:sp>
    </p:spTree>
    <p:extLst>
      <p:ext uri="{BB962C8B-B14F-4D97-AF65-F5344CB8AC3E}">
        <p14:creationId xmlns:p14="http://schemas.microsoft.com/office/powerpoint/2010/main" val="3156977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fade">
                                      <p:cBhvr>
                                        <p:cTn id="17" dur="500"/>
                                        <p:tgtEl>
                                          <p:spTgt spid="2">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txEl>
                                              <p:pRg st="4" end="4"/>
                                            </p:txEl>
                                          </p:spTgt>
                                        </p:tgtEl>
                                        <p:attrNameLst>
                                          <p:attrName>style.visibility</p:attrName>
                                        </p:attrNameLst>
                                      </p:cBhvr>
                                      <p:to>
                                        <p:strVal val="visible"/>
                                      </p:to>
                                    </p:set>
                                    <p:animEffect transition="in" filter="fade">
                                      <p:cBhvr>
                                        <p:cTn id="22"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62000" y="2301240"/>
            <a:ext cx="3048000" cy="202692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3" name="Title 2"/>
          <p:cNvSpPr>
            <a:spLocks noGrp="1"/>
          </p:cNvSpPr>
          <p:nvPr>
            <p:ph type="title"/>
          </p:nvPr>
        </p:nvSpPr>
        <p:spPr/>
        <p:txBody>
          <a:bodyPr/>
          <a:lstStyle/>
          <a:p>
            <a:r>
              <a:rPr lang="en-US" dirty="0" smtClean="0"/>
              <a:t>What is the creative </a:t>
            </a:r>
            <a:r>
              <a:rPr lang="en-US" dirty="0"/>
              <a:t>work of God in the </a:t>
            </a:r>
            <a:r>
              <a:rPr lang="en-US" dirty="0" smtClean="0"/>
              <a:t>World?</a:t>
            </a:r>
            <a:endParaRPr lang="en-US" dirty="0"/>
          </a:p>
        </p:txBody>
      </p:sp>
    </p:spTree>
    <p:extLst>
      <p:ext uri="{BB962C8B-B14F-4D97-AF65-F5344CB8AC3E}">
        <p14:creationId xmlns:p14="http://schemas.microsoft.com/office/powerpoint/2010/main" val="30504617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buNone/>
            </a:pPr>
            <a:r>
              <a:rPr lang="en-US" dirty="0" smtClean="0"/>
              <a:t>The Apostle’s Creed reminds us of who we believe God to be. </a:t>
            </a:r>
          </a:p>
          <a:p>
            <a:pPr marL="0" indent="0">
              <a:buNone/>
            </a:pPr>
            <a:endParaRPr lang="en-US" dirty="0" smtClean="0"/>
          </a:p>
          <a:p>
            <a:pPr marL="0" indent="0">
              <a:buNone/>
            </a:pPr>
            <a:r>
              <a:rPr lang="en-US" sz="2000" b="1" dirty="0" smtClean="0"/>
              <a:t>God’s initial movement is creative</a:t>
            </a:r>
            <a:r>
              <a:rPr lang="en-US" sz="2000" dirty="0" smtClean="0"/>
              <a:t>… </a:t>
            </a:r>
          </a:p>
          <a:p>
            <a:pPr marL="0" indent="0">
              <a:buNone/>
            </a:pPr>
            <a:r>
              <a:rPr lang="en-US" sz="2000" dirty="0" smtClean="0"/>
              <a:t>God created, is creating and will continue to be about the work of creating.</a:t>
            </a:r>
          </a:p>
          <a:p>
            <a:pPr marL="0" indent="0">
              <a:buNone/>
            </a:pPr>
            <a:r>
              <a:rPr lang="en-US" sz="2000" dirty="0" smtClean="0"/>
              <a:t>This </a:t>
            </a:r>
            <a:r>
              <a:rPr lang="en-US" sz="2000" dirty="0"/>
              <a:t>creating work is about bringing about life</a:t>
            </a:r>
            <a:r>
              <a:rPr lang="en-US" sz="2000" dirty="0" smtClean="0"/>
              <a:t>!</a:t>
            </a:r>
          </a:p>
          <a:p>
            <a:pPr marL="0" indent="0">
              <a:buNone/>
            </a:pPr>
            <a:endParaRPr lang="en-US" sz="2000" dirty="0"/>
          </a:p>
          <a:p>
            <a:pPr marL="0" indent="0">
              <a:buNone/>
            </a:pPr>
            <a:r>
              <a:rPr lang="en-US" sz="2000" dirty="0" smtClean="0"/>
              <a:t>God is the creator of the universe. God created all that is and has life. Without God, there is no life, no breathe, no being. </a:t>
            </a:r>
          </a:p>
          <a:p>
            <a:pPr marL="0" indent="0">
              <a:buNone/>
            </a:pPr>
            <a:endParaRPr lang="en-US" dirty="0" smtClean="0"/>
          </a:p>
          <a:p>
            <a:pPr marL="0" indent="0">
              <a:buNone/>
            </a:pPr>
            <a:endParaRPr lang="en-US" dirty="0"/>
          </a:p>
        </p:txBody>
      </p:sp>
      <p:sp>
        <p:nvSpPr>
          <p:cNvPr id="3" name="Title 2"/>
          <p:cNvSpPr>
            <a:spLocks noGrp="1"/>
          </p:cNvSpPr>
          <p:nvPr>
            <p:ph type="title"/>
          </p:nvPr>
        </p:nvSpPr>
        <p:spPr>
          <a:xfrm>
            <a:off x="4876800" y="457200"/>
            <a:ext cx="2819400" cy="4191000"/>
          </a:xfrm>
        </p:spPr>
        <p:txBody>
          <a:bodyPr/>
          <a:lstStyle/>
          <a:p>
            <a:r>
              <a:rPr lang="en-US" sz="4800" b="1" dirty="0" smtClean="0">
                <a:effectLst>
                  <a:outerShdw blurRad="38100" dist="38100" dir="2700000" algn="tl">
                    <a:srgbClr val="000000">
                      <a:alpha val="43137"/>
                    </a:srgbClr>
                  </a:outerShdw>
                </a:effectLst>
              </a:rPr>
              <a:t>God</a:t>
            </a:r>
            <a:br>
              <a:rPr lang="en-US" sz="4800" b="1" dirty="0" smtClean="0">
                <a:effectLst>
                  <a:outerShdw blurRad="38100" dist="38100" dir="2700000" algn="tl">
                    <a:srgbClr val="000000">
                      <a:alpha val="43137"/>
                    </a:srgbClr>
                  </a:outerShdw>
                </a:effectLst>
              </a:rPr>
            </a:br>
            <a:r>
              <a:rPr lang="en-US" dirty="0" smtClean="0"/>
              <a:t>creator and sustainer of life</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86400" y="3985083"/>
            <a:ext cx="2324100" cy="1988997"/>
          </a:xfrm>
          <a:prstGeom prst="rect">
            <a:avLst/>
          </a:prstGeom>
        </p:spPr>
      </p:pic>
    </p:spTree>
    <p:extLst>
      <p:ext uri="{BB962C8B-B14F-4D97-AF65-F5344CB8AC3E}">
        <p14:creationId xmlns:p14="http://schemas.microsoft.com/office/powerpoint/2010/main" val="401464766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sz="2000" dirty="0" smtClean="0"/>
              <a:t>God is the creator of the universe. </a:t>
            </a:r>
          </a:p>
          <a:p>
            <a:pPr marL="0" indent="0">
              <a:buNone/>
            </a:pPr>
            <a:endParaRPr lang="en-US" sz="2000" dirty="0" smtClean="0"/>
          </a:p>
          <a:p>
            <a:pPr marL="0" indent="0">
              <a:buNone/>
            </a:pPr>
            <a:r>
              <a:rPr lang="en-US" sz="2000" dirty="0" smtClean="0"/>
              <a:t>God created us, and created us in God’s own </a:t>
            </a:r>
            <a:r>
              <a:rPr lang="en-US" sz="2000" b="1" dirty="0" smtClean="0"/>
              <a:t>image…as creative being.</a:t>
            </a:r>
          </a:p>
          <a:p>
            <a:pPr marL="0" indent="0">
              <a:buNone/>
            </a:pPr>
            <a:endParaRPr lang="en-US" sz="2000" dirty="0"/>
          </a:p>
          <a:p>
            <a:pPr marL="0" indent="0">
              <a:buNone/>
            </a:pPr>
            <a:r>
              <a:rPr lang="en-US" sz="2000" dirty="0" smtClean="0"/>
              <a:t>We too have agency, we too can partake in the creative work of God and life abundant in this world.</a:t>
            </a:r>
          </a:p>
          <a:p>
            <a:pPr marL="0" indent="0">
              <a:buNone/>
            </a:pPr>
            <a:endParaRPr lang="en-US" dirty="0" smtClean="0"/>
          </a:p>
        </p:txBody>
      </p:sp>
      <p:sp>
        <p:nvSpPr>
          <p:cNvPr id="3" name="Title 2"/>
          <p:cNvSpPr>
            <a:spLocks noGrp="1"/>
          </p:cNvSpPr>
          <p:nvPr>
            <p:ph type="title"/>
          </p:nvPr>
        </p:nvSpPr>
        <p:spPr>
          <a:xfrm>
            <a:off x="4876800" y="457200"/>
            <a:ext cx="2819400" cy="4191000"/>
          </a:xfrm>
        </p:spPr>
        <p:txBody>
          <a:bodyPr/>
          <a:lstStyle/>
          <a:p>
            <a:r>
              <a:rPr lang="en-US" sz="4800" b="1" dirty="0" smtClean="0">
                <a:effectLst>
                  <a:outerShdw blurRad="38100" dist="38100" dir="2700000" algn="tl">
                    <a:srgbClr val="000000">
                      <a:alpha val="43137"/>
                    </a:srgbClr>
                  </a:outerShdw>
                </a:effectLst>
              </a:rPr>
              <a:t>God</a:t>
            </a:r>
            <a:br>
              <a:rPr lang="en-US" sz="4800" b="1" dirty="0" smtClean="0">
                <a:effectLst>
                  <a:outerShdw blurRad="38100" dist="38100" dir="2700000" algn="tl">
                    <a:srgbClr val="000000">
                      <a:alpha val="43137"/>
                    </a:srgbClr>
                  </a:outerShdw>
                </a:effectLst>
              </a:rPr>
            </a:br>
            <a:r>
              <a:rPr lang="en-US" dirty="0" smtClean="0"/>
              <a:t>creator and sustainer of life</a:t>
            </a:r>
            <a:endParaRPr lang="en-US"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43302" y="3886200"/>
            <a:ext cx="2589014" cy="2527312"/>
          </a:xfrm>
          <a:prstGeom prst="rect">
            <a:avLst/>
          </a:prstGeom>
        </p:spPr>
      </p:pic>
    </p:spTree>
    <p:extLst>
      <p:ext uri="{BB962C8B-B14F-4D97-AF65-F5344CB8AC3E}">
        <p14:creationId xmlns:p14="http://schemas.microsoft.com/office/powerpoint/2010/main" val="33434463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sz="2000" b="1" dirty="0" smtClean="0"/>
              <a:t>God’s creative work continues in the world…</a:t>
            </a:r>
          </a:p>
          <a:p>
            <a:pPr marL="0" indent="0">
              <a:buNone/>
            </a:pPr>
            <a:r>
              <a:rPr lang="en-US" sz="2000" dirty="0" smtClean="0"/>
              <a:t>God continues to create…</a:t>
            </a:r>
          </a:p>
          <a:p>
            <a:pPr marL="0" indent="0">
              <a:buNone/>
            </a:pPr>
            <a:r>
              <a:rPr lang="en-US" sz="2000" dirty="0" smtClean="0"/>
              <a:t>and we, God’s people,  are invited into being co-creators with God…participating in this ongoing creative movement in the world.</a:t>
            </a:r>
          </a:p>
          <a:p>
            <a:pPr marL="0" indent="0">
              <a:buNone/>
            </a:pPr>
            <a:r>
              <a:rPr lang="en-US" sz="2000" dirty="0" smtClean="0"/>
              <a:t>How do we do that?</a:t>
            </a:r>
          </a:p>
          <a:p>
            <a:pPr marL="0" indent="0">
              <a:buNone/>
            </a:pPr>
            <a:r>
              <a:rPr lang="en-US" sz="2000" dirty="0" smtClean="0"/>
              <a:t>…we create community</a:t>
            </a:r>
          </a:p>
          <a:p>
            <a:pPr marL="0" indent="0">
              <a:buNone/>
            </a:pPr>
            <a:r>
              <a:rPr lang="en-US" sz="2000" dirty="0" smtClean="0"/>
              <a:t>….we use and expand our gifts</a:t>
            </a:r>
          </a:p>
          <a:p>
            <a:pPr marL="0" indent="0">
              <a:buNone/>
            </a:pPr>
            <a:r>
              <a:rPr lang="en-US" sz="2000" dirty="0" smtClean="0"/>
              <a:t>….we multiple efforts</a:t>
            </a:r>
          </a:p>
          <a:p>
            <a:pPr marL="0" indent="0">
              <a:buNone/>
            </a:pPr>
            <a:r>
              <a:rPr lang="en-US" sz="2000" dirty="0" smtClean="0"/>
              <a:t>….we foster growth</a:t>
            </a:r>
          </a:p>
          <a:p>
            <a:pPr marL="0" indent="0">
              <a:buNone/>
            </a:pPr>
            <a:r>
              <a:rPr lang="en-US" sz="2000" dirty="0" smtClean="0"/>
              <a:t>….we seek life…and life abundant!</a:t>
            </a:r>
          </a:p>
          <a:p>
            <a:pPr marL="0" indent="0">
              <a:buNone/>
            </a:pPr>
            <a:endParaRPr lang="en-US" dirty="0" smtClean="0"/>
          </a:p>
        </p:txBody>
      </p:sp>
      <p:sp>
        <p:nvSpPr>
          <p:cNvPr id="3" name="Title 2"/>
          <p:cNvSpPr>
            <a:spLocks noGrp="1"/>
          </p:cNvSpPr>
          <p:nvPr>
            <p:ph type="title"/>
          </p:nvPr>
        </p:nvSpPr>
        <p:spPr>
          <a:xfrm>
            <a:off x="4876800" y="457200"/>
            <a:ext cx="2819400" cy="4191000"/>
          </a:xfrm>
        </p:spPr>
        <p:txBody>
          <a:bodyPr/>
          <a:lstStyle/>
          <a:p>
            <a:r>
              <a:rPr lang="en-US" sz="4800" b="1" dirty="0" smtClean="0">
                <a:effectLst>
                  <a:outerShdw blurRad="38100" dist="38100" dir="2700000" algn="tl">
                    <a:srgbClr val="000000">
                      <a:alpha val="43137"/>
                    </a:srgbClr>
                  </a:outerShdw>
                </a:effectLst>
              </a:rPr>
              <a:t>God</a:t>
            </a:r>
            <a:br>
              <a:rPr lang="en-US" sz="4800" b="1" dirty="0" smtClean="0">
                <a:effectLst>
                  <a:outerShdw blurRad="38100" dist="38100" dir="2700000" algn="tl">
                    <a:srgbClr val="000000">
                      <a:alpha val="43137"/>
                    </a:srgbClr>
                  </a:outerShdw>
                </a:effectLst>
              </a:rPr>
            </a:br>
            <a:r>
              <a:rPr lang="en-US" dirty="0" smtClean="0"/>
              <a:t>creator and sustainer of life</a:t>
            </a: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867400" y="3870489"/>
            <a:ext cx="1905000" cy="1905000"/>
          </a:xfrm>
          <a:prstGeom prst="rect">
            <a:avLst/>
          </a:prstGeom>
        </p:spPr>
      </p:pic>
    </p:spTree>
    <p:extLst>
      <p:ext uri="{BB962C8B-B14F-4D97-AF65-F5344CB8AC3E}">
        <p14:creationId xmlns:p14="http://schemas.microsoft.com/office/powerpoint/2010/main" val="175686803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i="1" dirty="0"/>
              <a:t>Young Adults - How is meaning being made? </a:t>
            </a:r>
            <a:r>
              <a:rPr lang="en-US" b="1" i="1" dirty="0" smtClean="0"/>
              <a:t/>
            </a:r>
            <a:br>
              <a:rPr lang="en-US" b="1" i="1" dirty="0" smtClean="0"/>
            </a:br>
            <a:r>
              <a:rPr lang="en-US" b="1" i="1" dirty="0" smtClean="0"/>
              <a:t>And </a:t>
            </a:r>
            <a:r>
              <a:rPr lang="en-US" b="1" i="1" dirty="0"/>
              <a:t>what are their dreams?</a:t>
            </a:r>
            <a:r>
              <a:rPr lang="en-US" b="1" dirty="0"/>
              <a:t/>
            </a:r>
            <a:br>
              <a:rPr lang="en-US" b="1" dirty="0"/>
            </a:br>
            <a:endParaRPr lang="en-US" dirty="0"/>
          </a:p>
        </p:txBody>
      </p:sp>
      <p:sp>
        <p:nvSpPr>
          <p:cNvPr id="3" name="Text Placeholder 2"/>
          <p:cNvSpPr>
            <a:spLocks noGrp="1"/>
          </p:cNvSpPr>
          <p:nvPr>
            <p:ph type="body" sz="half" idx="1"/>
          </p:nvPr>
        </p:nvSpPr>
        <p:spPr>
          <a:xfrm>
            <a:off x="304800" y="1371600"/>
            <a:ext cx="4953000" cy="5181600"/>
          </a:xfrm>
        </p:spPr>
        <p:txBody>
          <a:bodyPr>
            <a:normAutofit/>
          </a:bodyPr>
          <a:lstStyle/>
          <a:p>
            <a:pPr marL="0" indent="0">
              <a:buNone/>
            </a:pPr>
            <a:endParaRPr lang="en-US" i="1" dirty="0" smtClean="0"/>
          </a:p>
          <a:p>
            <a:pPr marL="0" indent="0">
              <a:buNone/>
            </a:pPr>
            <a:r>
              <a:rPr lang="en-US" i="1" dirty="0" smtClean="0"/>
              <a:t>Choose </a:t>
            </a:r>
            <a:r>
              <a:rPr lang="en-US" i="1" dirty="0"/>
              <a:t>a “point” within young adulthood and attend to the following questions:</a:t>
            </a:r>
            <a:endParaRPr lang="en-US" dirty="0"/>
          </a:p>
          <a:p>
            <a:pPr lvl="0"/>
            <a:r>
              <a:rPr lang="en-US" dirty="0"/>
              <a:t>What picture of the future do they have? What is driving it? </a:t>
            </a:r>
          </a:p>
          <a:p>
            <a:pPr lvl="0"/>
            <a:r>
              <a:rPr lang="en-US" dirty="0"/>
              <a:t>What elements of the past are present? How do you see them influencing the present?</a:t>
            </a:r>
          </a:p>
          <a:p>
            <a:pPr lvl="0"/>
            <a:r>
              <a:rPr lang="en-US" dirty="0"/>
              <a:t>How are the various views of culture mediating meaning?</a:t>
            </a:r>
          </a:p>
          <a:p>
            <a:pPr lvl="1"/>
            <a:r>
              <a:rPr lang="en-US" dirty="0"/>
              <a:t>Globalization/diverse, pluralistic world</a:t>
            </a:r>
          </a:p>
          <a:p>
            <a:pPr lvl="1"/>
            <a:r>
              <a:rPr lang="en-US" dirty="0"/>
              <a:t>Consumerism/capitalism/trends and fashion</a:t>
            </a:r>
          </a:p>
          <a:p>
            <a:pPr lvl="1"/>
            <a:r>
              <a:rPr lang="en-US" dirty="0"/>
              <a:t>Virtual world/technology</a:t>
            </a:r>
          </a:p>
          <a:p>
            <a:pPr lvl="1"/>
            <a:r>
              <a:rPr lang="en-US" dirty="0"/>
              <a:t>Pop culture/low culture</a:t>
            </a:r>
          </a:p>
          <a:p>
            <a:pPr lvl="0"/>
            <a:r>
              <a:rPr lang="en-US" dirty="0"/>
              <a:t>What is their sense of agency or ability to make a difference in their own lives/in the world?</a:t>
            </a:r>
          </a:p>
          <a:p>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24500" y="2286000"/>
            <a:ext cx="2857500" cy="2857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29421828"/>
      </p:ext>
    </p:extLst>
  </p:cSld>
  <p:clrMapOvr>
    <a:masterClrMapping/>
  </p:clrMapOvr>
  <p:timing>
    <p:tnLst>
      <p:par>
        <p:cTn id="1" dur="indefinite" restart="never" nodeType="tmRoot"/>
      </p:par>
    </p:tnLst>
  </p:timing>
</p:sld>
</file>

<file path=ppt/theme/theme1.xml><?xml version="1.0" encoding="utf-8"?>
<a:theme xmlns:a="http://schemas.openxmlformats.org/drawingml/2006/main" name="Composite">
  <a:themeElements>
    <a:clrScheme name="Composite">
      <a:dk1>
        <a:sysClr val="windowText" lastClr="000000"/>
      </a:dk1>
      <a:lt1>
        <a:sysClr val="window" lastClr="FFFFFF"/>
      </a:lt1>
      <a:dk2>
        <a:srgbClr val="5B6973"/>
      </a:dk2>
      <a:lt2>
        <a:srgbClr val="E7ECED"/>
      </a:lt2>
      <a:accent1>
        <a:srgbClr val="98C723"/>
      </a:accent1>
      <a:accent2>
        <a:srgbClr val="59B0B9"/>
      </a:accent2>
      <a:accent3>
        <a:srgbClr val="DEAE00"/>
      </a:accent3>
      <a:accent4>
        <a:srgbClr val="B77BB4"/>
      </a:accent4>
      <a:accent5>
        <a:srgbClr val="E0773C"/>
      </a:accent5>
      <a:accent6>
        <a:srgbClr val="A98D63"/>
      </a:accent6>
      <a:hlink>
        <a:srgbClr val="26CBEC"/>
      </a:hlink>
      <a:folHlink>
        <a:srgbClr val="598C8C"/>
      </a:folHlink>
    </a:clrScheme>
    <a:fontScheme name="Composite">
      <a:majorFont>
        <a:latin typeface="Calibri"/>
        <a:ea typeface=""/>
        <a:cs typeface=""/>
        <a:font script="Jpan" typeface="ＭＳ Ｐゴシック"/>
        <a:font script="Hang" typeface="맑은 고딕"/>
        <a:font script="Hans" typeface="宋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omposite">
      <a:fillStyleLst>
        <a:solidFill>
          <a:schemeClr val="phClr"/>
        </a:solidFill>
        <a:gradFill rotWithShape="1">
          <a:gsLst>
            <a:gs pos="0">
              <a:schemeClr val="phClr">
                <a:tint val="50000"/>
                <a:shade val="95000"/>
                <a:satMod val="300000"/>
              </a:schemeClr>
            </a:gs>
            <a:gs pos="12000">
              <a:schemeClr val="phClr">
                <a:tint val="50000"/>
                <a:shade val="90000"/>
                <a:satMod val="250000"/>
              </a:schemeClr>
            </a:gs>
            <a:gs pos="100000">
              <a:schemeClr val="phClr">
                <a:tint val="85000"/>
                <a:shade val="75000"/>
                <a:satMod val="150000"/>
              </a:schemeClr>
            </a:gs>
          </a:gsLst>
          <a:lin ang="16200000" scaled="1"/>
        </a:gradFill>
        <a:gradFill rotWithShape="1">
          <a:gsLst>
            <a:gs pos="0">
              <a:schemeClr val="phClr">
                <a:tint val="75000"/>
                <a:shade val="95000"/>
                <a:satMod val="175000"/>
              </a:schemeClr>
            </a:gs>
            <a:gs pos="12000">
              <a:schemeClr val="phClr">
                <a:tint val="90000"/>
                <a:shade val="90000"/>
                <a:satMod val="150000"/>
              </a:schemeClr>
            </a:gs>
            <a:gs pos="100000">
              <a:schemeClr val="phClr">
                <a:tint val="100000"/>
                <a:shade val="75000"/>
                <a:satMod val="150000"/>
              </a:schemeClr>
            </a:gs>
          </a:gsLst>
          <a:lin ang="16200000" scaled="1"/>
        </a:gradFill>
      </a:fillStyleLst>
      <a:lnStyleLst>
        <a:ln w="9525" cap="flat" cmpd="sng" algn="ctr">
          <a:solidFill>
            <a:schemeClr val="phClr">
              <a:shade val="95000"/>
              <a:satMod val="105000"/>
            </a:scheme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scene3d>
            <a:camera prst="orthographicFront">
              <a:rot lat="0" lon="0" rev="0"/>
            </a:camera>
            <a:lightRig rig="freezing" dir="t">
              <a:rot lat="0" lon="0" rev="6000000"/>
            </a:lightRig>
          </a:scene3d>
          <a:sp3d contourW="12700" prstMaterial="dkEdge">
            <a:bevelT w="44450" h="25400"/>
            <a:contourClr>
              <a:schemeClr val="phClr">
                <a:shade val="30000"/>
              </a:schemeClr>
            </a:contourClr>
          </a:sp3d>
        </a:effectStyle>
      </a:effectStyleLst>
      <a:bgFillStyleLst>
        <a:solidFill>
          <a:schemeClr val="phClr"/>
        </a:solidFill>
        <a:gradFill rotWithShape="1">
          <a:gsLst>
            <a:gs pos="0">
              <a:schemeClr val="phClr">
                <a:tint val="100000"/>
                <a:shade val="80000"/>
                <a:satMod val="110000"/>
                <a:lumMod val="80000"/>
              </a:schemeClr>
            </a:gs>
            <a:gs pos="79000">
              <a:schemeClr val="phClr">
                <a:tint val="100000"/>
                <a:shade val="90000"/>
                <a:satMod val="105000"/>
                <a:lumMod val="100000"/>
              </a:schemeClr>
            </a:gs>
            <a:gs pos="100000">
              <a:schemeClr val="phClr">
                <a:tint val="95000"/>
                <a:shade val="100000"/>
                <a:satMod val="110000"/>
                <a:lumMod val="115000"/>
              </a:schemeClr>
            </a:gs>
          </a:gsLst>
          <a:lin ang="5400000" scaled="0"/>
        </a:gradFill>
        <a:gradFill rotWithShape="1">
          <a:gsLst>
            <a:gs pos="0">
              <a:schemeClr val="phClr">
                <a:tint val="90000"/>
                <a:shade val="100000"/>
                <a:satMod val="100000"/>
                <a:lumMod val="110000"/>
              </a:schemeClr>
            </a:gs>
            <a:gs pos="83000">
              <a:schemeClr val="phClr">
                <a:shade val="75000"/>
                <a:satMod val="200000"/>
              </a:schemeClr>
            </a:gs>
            <a:gs pos="100000">
              <a:schemeClr val="phClr">
                <a:shade val="90000"/>
                <a:satMod val="200000"/>
              </a:schemeClr>
            </a:gs>
          </a:gsLst>
          <a:path path="circle">
            <a:fillToRect l="75000" t="100000" b="30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Composite</Template>
  <TotalTime>1063</TotalTime>
  <Words>1544</Words>
  <Application>Microsoft Office PowerPoint</Application>
  <PresentationFormat>On-screen Show (4:3)</PresentationFormat>
  <Paragraphs>89</Paragraphs>
  <Slides>16</Slides>
  <Notes>1</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Composite</vt:lpstr>
      <vt:lpstr>Markers of Adulthood and the  Dreams of Young Adulthood</vt:lpstr>
      <vt:lpstr>|dreams |</vt:lpstr>
      <vt:lpstr>What’s a Robust Faith?</vt:lpstr>
      <vt:lpstr>Facets of Faith </vt:lpstr>
      <vt:lpstr>Facets of Faith </vt:lpstr>
      <vt:lpstr>Challenges of Faith</vt:lpstr>
      <vt:lpstr>PowerPoint Presentation</vt:lpstr>
      <vt:lpstr>pillars of identity</vt:lpstr>
      <vt:lpstr>Dreams What’s beyond us? </vt:lpstr>
      <vt:lpstr>PowerPoint Presentation</vt:lpstr>
      <vt:lpstr>Foster Worthy Dreams means inviting humans into something that is beyond themselves. </vt:lpstr>
      <vt:lpstr>What is the creative work of God in the World?</vt:lpstr>
      <vt:lpstr>God creator and sustainer of life</vt:lpstr>
      <vt:lpstr>God creator and sustainer of life</vt:lpstr>
      <vt:lpstr>God creator and sustainer of life</vt:lpstr>
      <vt:lpstr>Young Adults - How is meaning being made?  And what are their dreams? </vt:lpstr>
    </vt:vector>
  </TitlesOfParts>
  <Company>Luther Seminary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telton</dc:creator>
  <cp:lastModifiedBy>telton</cp:lastModifiedBy>
  <cp:revision>96</cp:revision>
  <cp:lastPrinted>2012-01-04T21:39:38Z</cp:lastPrinted>
  <dcterms:created xsi:type="dcterms:W3CDTF">2007-12-02T04:32:55Z</dcterms:created>
  <dcterms:modified xsi:type="dcterms:W3CDTF">2013-04-17T18:48:49Z</dcterms:modified>
</cp:coreProperties>
</file>